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theme/theme9.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8" r:id="rId1"/>
    <p:sldMasterId id="2147483678" r:id="rId2"/>
    <p:sldMasterId id="2147483680" r:id="rId3"/>
    <p:sldMasterId id="2147483681" r:id="rId4"/>
    <p:sldMasterId id="2147483683" r:id="rId5"/>
    <p:sldMasterId id="2147483685" r:id="rId6"/>
    <p:sldMasterId id="2147483687" r:id="rId7"/>
    <p:sldMasterId id="2147483689" r:id="rId8"/>
    <p:sldMasterId id="2147483691" r:id="rId9"/>
    <p:sldMasterId id="2147483769" r:id="rId10"/>
  </p:sldMasterIdLst>
  <p:notesMasterIdLst>
    <p:notesMasterId r:id="rId24"/>
  </p:notesMasterIdLst>
  <p:sldIdLst>
    <p:sldId id="256" r:id="rId11"/>
    <p:sldId id="257" r:id="rId12"/>
    <p:sldId id="264" r:id="rId13"/>
    <p:sldId id="258" r:id="rId14"/>
    <p:sldId id="265" r:id="rId15"/>
    <p:sldId id="266" r:id="rId16"/>
    <p:sldId id="267" r:id="rId17"/>
    <p:sldId id="268" r:id="rId18"/>
    <p:sldId id="260" r:id="rId19"/>
    <p:sldId id="262" r:id="rId20"/>
    <p:sldId id="263" r:id="rId21"/>
    <p:sldId id="270" r:id="rId22"/>
    <p:sldId id="269" r:id="rId23"/>
  </p:sldIdLst>
  <p:sldSz cx="14630400" cy="8229600"/>
  <p:notesSz cx="8229600" cy="14630400"/>
  <p:embeddedFontLst>
    <p:embeddedFont>
      <p:font typeface="Anton" panose="02000503000000000000" pitchFamily="2" charset="0"/>
      <p:regular r:id="rId25"/>
    </p:embeddedFont>
    <p:embeddedFont>
      <p:font typeface="Century Gothic" panose="020B0502020202020204" pitchFamily="34" charset="0"/>
      <p:regular r:id="rId26"/>
      <p:bold r:id="rId27"/>
      <p:italic r:id="rId28"/>
      <p:boldItalic r:id="rId29"/>
    </p:embeddedFont>
    <p:embeddedFont>
      <p:font typeface="Instrument Sans Medium" panose="020B0604020202020204" charset="0"/>
      <p:regular r:id="rId30"/>
    </p:embeddedFont>
    <p:embeddedFont>
      <p:font typeface="Inter" panose="020B0604020202020204" charset="0"/>
      <p:regular r:id="rId31"/>
    </p:embeddedFont>
    <p:embeddedFont>
      <p:font typeface="Play"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2.fntdata"/><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17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DFFE8-7766-D656-B5B5-4E5AB42B9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CE443-7945-C7D8-216E-44D2C38C8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6EE3A-B47C-F6D3-04E6-4C4A718DCF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D3C86B-A1A7-EB42-BDCA-B16ABBBA730D}"/>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39337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3FBCB-89F2-8185-8C0A-24970AB93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DBDC9-7EC3-5C53-06BB-D0A57AA35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81096-A797-D8FD-9F65-7973330D0A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D30E71-F894-60BE-E623-E5F7E0F697D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0077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C48F-F8A8-C962-2E80-8E9615605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40724-6633-09F5-9E04-E97BB59C42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6627C-A76C-71B2-8843-0C0831D0CC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A5498A-97E7-F5C8-4DFA-3961DC91B342}"/>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81218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C62F7-26A1-BE1F-BE9F-FDAFF2E31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D0D3C-E43F-6031-5628-CBBE96920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B2015-375A-FA50-6566-2C031A4211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3CFA8D-A755-BB87-DDF5-C42F584A597E}"/>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8874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60FCE-7448-F7C8-1423-A19BD70B4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E1D998-BEF4-A942-99BF-7406B16AB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7F141-EC7C-8493-7D73-217B6CD91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67FA2D-4FB9-A7AA-F047-EB2528BAB368}"/>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7621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5FBB0-987C-BC41-D152-5A77B4301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39DD8-669E-00A5-6664-7F699DA1C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B8EA1-9A82-4DDE-C67B-C76FE47E9B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D1B98E-B1E1-D42D-3031-EF931350ECA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70223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1530D-3963-D780-7E4E-E204DF216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D48A1-985B-50B0-2FA2-FD251697B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0190D7-D7D5-0558-2755-8EC19232EE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F296D8-1628-0E50-29F5-92E2624C9F3E}"/>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6789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21" name="Google Shape;21;p13"/>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3"/>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61893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34"/>
        <p:cNvGrpSpPr/>
        <p:nvPr/>
      </p:nvGrpSpPr>
      <p:grpSpPr>
        <a:xfrm>
          <a:off x="0" y="0"/>
          <a:ext cx="0" cy="0"/>
          <a:chOff x="0" y="0"/>
          <a:chExt cx="0" cy="0"/>
        </a:xfrm>
      </p:grpSpPr>
      <p:sp>
        <p:nvSpPr>
          <p:cNvPr id="35" name="Google Shape;35;p15"/>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36" name="Google Shape;36;p15"/>
          <p:cNvSpPr>
            <a:spLocks noGrp="1"/>
          </p:cNvSpPr>
          <p:nvPr>
            <p:ph type="chart" idx="2"/>
          </p:nvPr>
        </p:nvSpPr>
        <p:spPr>
          <a:xfrm>
            <a:off x="1316356" y="2228851"/>
            <a:ext cx="12070080" cy="5177790"/>
          </a:xfrm>
          <a:prstGeom prst="rect">
            <a:avLst/>
          </a:prstGeom>
          <a:noFill/>
          <a:ln>
            <a:noFill/>
          </a:ln>
        </p:spPr>
        <p:txBody>
          <a:bodyPr spcFirstLastPara="1" wrap="square" lIns="0" tIns="45700" rIns="0" bIns="45700" anchor="t" anchorCtr="0">
            <a:normAutofit/>
          </a:bodyPr>
          <a:lstStyle>
            <a:lvl1pPr marR="0" lvl="0" algn="l" rtl="0">
              <a:lnSpc>
                <a:spcPct val="90000"/>
              </a:lnSpc>
              <a:spcBef>
                <a:spcPts val="1440"/>
              </a:spcBef>
              <a:spcAft>
                <a:spcPts val="0"/>
              </a:spcAft>
              <a:buClr>
                <a:schemeClr val="accent1"/>
              </a:buClr>
              <a:buSzPts val="2000"/>
              <a:buFont typeface="Calibri"/>
              <a:buChar char=" "/>
              <a:defRPr sz="2400" b="0" i="0" u="none" strike="noStrike" cap="none">
                <a:solidFill>
                  <a:srgbClr val="404040"/>
                </a:solidFill>
                <a:latin typeface="Arial"/>
                <a:ea typeface="Arial"/>
                <a:cs typeface="Arial"/>
                <a:sym typeface="Arial"/>
              </a:defRPr>
            </a:lvl1pPr>
            <a:lvl2pPr marR="0" lvl="1" algn="l" rtl="0">
              <a:lnSpc>
                <a:spcPct val="90000"/>
              </a:lnSpc>
              <a:spcBef>
                <a:spcPts val="240"/>
              </a:spcBef>
              <a:spcAft>
                <a:spcPts val="0"/>
              </a:spcAft>
              <a:buClr>
                <a:schemeClr val="accent1"/>
              </a:buClr>
              <a:buSzPts val="1800"/>
              <a:buFont typeface="Calibri"/>
              <a:buChar char="◦"/>
              <a:defRPr sz="2160" b="0" i="0" u="none" strike="noStrike" cap="none">
                <a:solidFill>
                  <a:srgbClr val="404040"/>
                </a:solidFill>
                <a:latin typeface="Arial"/>
                <a:ea typeface="Arial"/>
                <a:cs typeface="Arial"/>
                <a:sym typeface="Arial"/>
              </a:defRPr>
            </a:lvl2pPr>
            <a:lvl3pPr marR="0" lvl="2" algn="l" rtl="0">
              <a:lnSpc>
                <a:spcPct val="90000"/>
              </a:lnSpc>
              <a:spcBef>
                <a:spcPts val="480"/>
              </a:spcBef>
              <a:spcAft>
                <a:spcPts val="0"/>
              </a:spcAft>
              <a:buClr>
                <a:schemeClr val="accent1"/>
              </a:buClr>
              <a:buSzPts val="1400"/>
              <a:buFont typeface="Calibri"/>
              <a:buChar char="◦"/>
              <a:defRPr sz="1680" b="0" i="0" u="none" strike="noStrike" cap="none">
                <a:solidFill>
                  <a:srgbClr val="404040"/>
                </a:solidFill>
                <a:latin typeface="Arial"/>
                <a:ea typeface="Arial"/>
                <a:cs typeface="Arial"/>
                <a:sym typeface="Arial"/>
              </a:defRPr>
            </a:lvl3pPr>
            <a:lvl4pPr marR="0" lvl="3" algn="l" rtl="0">
              <a:lnSpc>
                <a:spcPct val="90000"/>
              </a:lnSpc>
              <a:spcBef>
                <a:spcPts val="480"/>
              </a:spcBef>
              <a:spcAft>
                <a:spcPts val="0"/>
              </a:spcAft>
              <a:buClr>
                <a:schemeClr val="accent1"/>
              </a:buClr>
              <a:buSzPts val="1400"/>
              <a:buFont typeface="Calibri"/>
              <a:buChar char="◦"/>
              <a:defRPr sz="1680" b="0" i="0" u="none" strike="noStrike" cap="none">
                <a:solidFill>
                  <a:srgbClr val="404040"/>
                </a:solidFill>
                <a:latin typeface="Arial"/>
                <a:ea typeface="Arial"/>
                <a:cs typeface="Arial"/>
                <a:sym typeface="Arial"/>
              </a:defRPr>
            </a:lvl4pPr>
            <a:lvl5pPr marR="0" lvl="4" algn="l" rtl="0">
              <a:lnSpc>
                <a:spcPct val="90000"/>
              </a:lnSpc>
              <a:spcBef>
                <a:spcPts val="480"/>
              </a:spcBef>
              <a:spcAft>
                <a:spcPts val="0"/>
              </a:spcAft>
              <a:buClr>
                <a:schemeClr val="accent1"/>
              </a:buClr>
              <a:buSzPts val="1400"/>
              <a:buFont typeface="Calibri"/>
              <a:buChar char="◦"/>
              <a:defRPr sz="1680" b="0" i="0" u="none" strike="noStrike" cap="none">
                <a:solidFill>
                  <a:srgbClr val="404040"/>
                </a:solidFill>
                <a:latin typeface="Arial"/>
                <a:ea typeface="Arial"/>
                <a:cs typeface="Arial"/>
                <a:sym typeface="Arial"/>
              </a:defRPr>
            </a:lvl5pPr>
            <a:lvl6pPr marR="0" lvl="5" algn="l" rtl="0">
              <a:lnSpc>
                <a:spcPct val="90000"/>
              </a:lnSpc>
              <a:spcBef>
                <a:spcPts val="480"/>
              </a:spcBef>
              <a:spcAft>
                <a:spcPts val="0"/>
              </a:spcAft>
              <a:buClr>
                <a:schemeClr val="accent1"/>
              </a:buClr>
              <a:buSzPts val="1400"/>
              <a:buFont typeface="Calibri"/>
              <a:buChar char="◦"/>
              <a:defRPr sz="1680" b="0" i="0" u="none" strike="noStrike" cap="none">
                <a:solidFill>
                  <a:srgbClr val="3F3F3F"/>
                </a:solidFill>
                <a:latin typeface="Arial"/>
                <a:ea typeface="Arial"/>
                <a:cs typeface="Arial"/>
                <a:sym typeface="Arial"/>
              </a:defRPr>
            </a:lvl6pPr>
            <a:lvl7pPr marR="0" lvl="6" algn="l" rtl="0">
              <a:lnSpc>
                <a:spcPct val="90000"/>
              </a:lnSpc>
              <a:spcBef>
                <a:spcPts val="480"/>
              </a:spcBef>
              <a:spcAft>
                <a:spcPts val="0"/>
              </a:spcAft>
              <a:buClr>
                <a:schemeClr val="accent1"/>
              </a:buClr>
              <a:buSzPts val="1400"/>
              <a:buFont typeface="Calibri"/>
              <a:buChar char="◦"/>
              <a:defRPr sz="1680" b="0" i="0" u="none" strike="noStrike" cap="none">
                <a:solidFill>
                  <a:srgbClr val="3F3F3F"/>
                </a:solidFill>
                <a:latin typeface="Arial"/>
                <a:ea typeface="Arial"/>
                <a:cs typeface="Arial"/>
                <a:sym typeface="Arial"/>
              </a:defRPr>
            </a:lvl7pPr>
            <a:lvl8pPr marR="0" lvl="7" algn="l" rtl="0">
              <a:lnSpc>
                <a:spcPct val="90000"/>
              </a:lnSpc>
              <a:spcBef>
                <a:spcPts val="480"/>
              </a:spcBef>
              <a:spcAft>
                <a:spcPts val="0"/>
              </a:spcAft>
              <a:buClr>
                <a:schemeClr val="accent1"/>
              </a:buClr>
              <a:buSzPts val="1400"/>
              <a:buFont typeface="Calibri"/>
              <a:buChar char="◦"/>
              <a:defRPr sz="1680" b="0" i="0" u="none" strike="noStrike" cap="none">
                <a:solidFill>
                  <a:srgbClr val="3F3F3F"/>
                </a:solidFill>
                <a:latin typeface="Arial"/>
                <a:ea typeface="Arial"/>
                <a:cs typeface="Arial"/>
                <a:sym typeface="Arial"/>
              </a:defRPr>
            </a:lvl8pPr>
            <a:lvl9pPr marR="0" lvl="8" algn="l" rtl="0">
              <a:lnSpc>
                <a:spcPct val="90000"/>
              </a:lnSpc>
              <a:spcBef>
                <a:spcPts val="480"/>
              </a:spcBef>
              <a:spcAft>
                <a:spcPts val="480"/>
              </a:spcAft>
              <a:buClr>
                <a:schemeClr val="accent1"/>
              </a:buClr>
              <a:buSzPts val="1400"/>
              <a:buFont typeface="Calibri"/>
              <a:buChar char="◦"/>
              <a:defRPr sz="1680" b="0" i="0" u="none" strike="noStrike" cap="none">
                <a:solidFill>
                  <a:srgbClr val="3F3F3F"/>
                </a:solidFill>
                <a:latin typeface="Arial"/>
                <a:ea typeface="Arial"/>
                <a:cs typeface="Arial"/>
                <a:sym typeface="Arial"/>
              </a:defRPr>
            </a:lvl9pPr>
          </a:lstStyle>
          <a:p>
            <a:r>
              <a:rPr lang="en-US"/>
              <a:t>Click icon to add chart</a:t>
            </a:r>
            <a:endParaRPr/>
          </a:p>
        </p:txBody>
      </p:sp>
      <p:sp>
        <p:nvSpPr>
          <p:cNvPr id="37" name="Google Shape;37;p15"/>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786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79"/>
        <p:cNvGrpSpPr/>
        <p:nvPr/>
      </p:nvGrpSpPr>
      <p:grpSpPr>
        <a:xfrm>
          <a:off x="0" y="0"/>
          <a:ext cx="0" cy="0"/>
          <a:chOff x="0" y="0"/>
          <a:chExt cx="0" cy="0"/>
        </a:xfrm>
      </p:grpSpPr>
      <p:sp>
        <p:nvSpPr>
          <p:cNvPr id="80" name="Google Shape;80;p20"/>
          <p:cNvSpPr txBox="1">
            <a:spLocks noGrp="1"/>
          </p:cNvSpPr>
          <p:nvPr>
            <p:ph type="subTitle" idx="1"/>
          </p:nvPr>
        </p:nvSpPr>
        <p:spPr>
          <a:xfrm>
            <a:off x="1320061" y="5346744"/>
            <a:ext cx="12070080" cy="1371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440"/>
              </a:spcBef>
              <a:spcAft>
                <a:spcPts val="0"/>
              </a:spcAft>
              <a:buSzPts val="2400"/>
              <a:buNone/>
              <a:defRPr sz="2880" cap="none">
                <a:solidFill>
                  <a:schemeClr val="dk2"/>
                </a:solidFill>
                <a:latin typeface="Play"/>
                <a:ea typeface="Play"/>
                <a:cs typeface="Play"/>
                <a:sym typeface="Play"/>
              </a:defRPr>
            </a:lvl1pPr>
            <a:lvl2pPr lvl="1" algn="ctr">
              <a:lnSpc>
                <a:spcPct val="90000"/>
              </a:lnSpc>
              <a:spcBef>
                <a:spcPts val="240"/>
              </a:spcBef>
              <a:spcAft>
                <a:spcPts val="0"/>
              </a:spcAft>
              <a:buSzPts val="2400"/>
              <a:buNone/>
              <a:defRPr sz="2880"/>
            </a:lvl2pPr>
            <a:lvl3pPr lvl="2" algn="ctr">
              <a:lnSpc>
                <a:spcPct val="90000"/>
              </a:lnSpc>
              <a:spcBef>
                <a:spcPts val="480"/>
              </a:spcBef>
              <a:spcAft>
                <a:spcPts val="0"/>
              </a:spcAft>
              <a:buSzPts val="2400"/>
              <a:buNone/>
              <a:defRPr sz="2880"/>
            </a:lvl3pPr>
            <a:lvl4pPr lvl="3" algn="ctr">
              <a:lnSpc>
                <a:spcPct val="90000"/>
              </a:lnSpc>
              <a:spcBef>
                <a:spcPts val="480"/>
              </a:spcBef>
              <a:spcAft>
                <a:spcPts val="0"/>
              </a:spcAft>
              <a:buSzPts val="2000"/>
              <a:buNone/>
              <a:defRPr sz="2400"/>
            </a:lvl4pPr>
            <a:lvl5pPr lvl="4" algn="ctr">
              <a:lnSpc>
                <a:spcPct val="90000"/>
              </a:lnSpc>
              <a:spcBef>
                <a:spcPts val="480"/>
              </a:spcBef>
              <a:spcAft>
                <a:spcPts val="0"/>
              </a:spcAft>
              <a:buSzPts val="2000"/>
              <a:buNone/>
              <a:defRPr sz="2400"/>
            </a:lvl5pPr>
            <a:lvl6pPr lvl="5" algn="ctr">
              <a:lnSpc>
                <a:spcPct val="90000"/>
              </a:lnSpc>
              <a:spcBef>
                <a:spcPts val="480"/>
              </a:spcBef>
              <a:spcAft>
                <a:spcPts val="0"/>
              </a:spcAft>
              <a:buSzPts val="2000"/>
              <a:buNone/>
              <a:defRPr sz="2400"/>
            </a:lvl6pPr>
            <a:lvl7pPr lvl="6" algn="ctr">
              <a:lnSpc>
                <a:spcPct val="90000"/>
              </a:lnSpc>
              <a:spcBef>
                <a:spcPts val="480"/>
              </a:spcBef>
              <a:spcAft>
                <a:spcPts val="0"/>
              </a:spcAft>
              <a:buSzPts val="2000"/>
              <a:buNone/>
              <a:defRPr sz="2400"/>
            </a:lvl7pPr>
            <a:lvl8pPr lvl="7" algn="ctr">
              <a:lnSpc>
                <a:spcPct val="90000"/>
              </a:lnSpc>
              <a:spcBef>
                <a:spcPts val="480"/>
              </a:spcBef>
              <a:spcAft>
                <a:spcPts val="0"/>
              </a:spcAft>
              <a:buSzPts val="2000"/>
              <a:buNone/>
              <a:defRPr sz="2400"/>
            </a:lvl8pPr>
            <a:lvl9pPr lvl="8" algn="ctr">
              <a:lnSpc>
                <a:spcPct val="90000"/>
              </a:lnSpc>
              <a:spcBef>
                <a:spcPts val="480"/>
              </a:spcBef>
              <a:spcAft>
                <a:spcPts val="480"/>
              </a:spcAft>
              <a:buSzPts val="2000"/>
              <a:buNone/>
              <a:defRPr sz="2400"/>
            </a:lvl9pPr>
          </a:lstStyle>
          <a:p>
            <a:r>
              <a:rPr lang="en-US"/>
              <a:t>Click to edit Master subtitle style</a:t>
            </a:r>
            <a:endParaRPr/>
          </a:p>
        </p:txBody>
      </p:sp>
      <p:sp>
        <p:nvSpPr>
          <p:cNvPr id="81" name="Google Shape;81;p20"/>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82" name="Google Shape;82;p20"/>
          <p:cNvSpPr txBox="1">
            <a:spLocks noGrp="1"/>
          </p:cNvSpPr>
          <p:nvPr>
            <p:ph type="body" idx="2"/>
          </p:nvPr>
        </p:nvSpPr>
        <p:spPr>
          <a:xfrm>
            <a:off x="1316356" y="2286000"/>
            <a:ext cx="12070080" cy="2714626"/>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83" name="Google Shape;83;p20"/>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0"/>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0"/>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29138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reserve="1">
  <p:cSld name="1_Custom Layout">
    <p:spTree>
      <p:nvGrpSpPr>
        <p:cNvPr id="1" name="Shape 96"/>
        <p:cNvGrpSpPr/>
        <p:nvPr/>
      </p:nvGrpSpPr>
      <p:grpSpPr>
        <a:xfrm>
          <a:off x="0" y="0"/>
          <a:ext cx="0" cy="0"/>
          <a:chOff x="0" y="0"/>
          <a:chExt cx="0" cy="0"/>
        </a:xfrm>
      </p:grpSpPr>
      <p:sp>
        <p:nvSpPr>
          <p:cNvPr id="97" name="Google Shape;97;p22"/>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98" name="Google Shape;98;p22"/>
          <p:cNvSpPr txBox="1">
            <a:spLocks noGrp="1"/>
          </p:cNvSpPr>
          <p:nvPr>
            <p:ph type="body" idx="1"/>
          </p:nvPr>
        </p:nvSpPr>
        <p:spPr>
          <a:xfrm>
            <a:off x="1316356" y="2297430"/>
            <a:ext cx="4352924" cy="5029200"/>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99" name="Google Shape;99;p22"/>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2"/>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2"/>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78272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1316736" y="910742"/>
            <a:ext cx="12070080" cy="427939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9600" b="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117" name="Google Shape;117;p24"/>
          <p:cNvSpPr txBox="1">
            <a:spLocks noGrp="1"/>
          </p:cNvSpPr>
          <p:nvPr>
            <p:ph type="body" idx="1"/>
          </p:nvPr>
        </p:nvSpPr>
        <p:spPr>
          <a:xfrm>
            <a:off x="1316736" y="5343754"/>
            <a:ext cx="12070080" cy="1371600"/>
          </a:xfrm>
          <a:prstGeom prst="rect">
            <a:avLst/>
          </a:prstGeom>
          <a:noFill/>
          <a:ln>
            <a:noFill/>
          </a:ln>
        </p:spPr>
        <p:txBody>
          <a:bodyPr spcFirstLastPara="1" wrap="square" lIns="91425" tIns="45700" rIns="91425" bIns="45700" anchor="t" anchorCtr="0">
            <a:normAutofit/>
          </a:bodyPr>
          <a:lstStyle>
            <a:lvl1pPr marL="548640" lvl="0" indent="-274320" algn="l">
              <a:lnSpc>
                <a:spcPct val="90000"/>
              </a:lnSpc>
              <a:spcBef>
                <a:spcPts val="1440"/>
              </a:spcBef>
              <a:spcAft>
                <a:spcPts val="0"/>
              </a:spcAft>
              <a:buSzPts val="2400"/>
              <a:buNone/>
              <a:defRPr sz="2880" cap="none">
                <a:solidFill>
                  <a:schemeClr val="dk2"/>
                </a:solidFill>
                <a:latin typeface="Play"/>
                <a:ea typeface="Play"/>
                <a:cs typeface="Play"/>
                <a:sym typeface="Play"/>
              </a:defRPr>
            </a:lvl1pPr>
            <a:lvl2pPr marL="1097280" lvl="1" indent="-274320" algn="l">
              <a:lnSpc>
                <a:spcPct val="90000"/>
              </a:lnSpc>
              <a:spcBef>
                <a:spcPts val="240"/>
              </a:spcBef>
              <a:spcAft>
                <a:spcPts val="0"/>
              </a:spcAft>
              <a:buSzPts val="1800"/>
              <a:buNone/>
              <a:defRPr sz="2160">
                <a:solidFill>
                  <a:srgbClr val="888888"/>
                </a:solidFill>
              </a:defRPr>
            </a:lvl2pPr>
            <a:lvl3pPr marL="1645920" lvl="2" indent="-274320" algn="l">
              <a:lnSpc>
                <a:spcPct val="90000"/>
              </a:lnSpc>
              <a:spcBef>
                <a:spcPts val="480"/>
              </a:spcBef>
              <a:spcAft>
                <a:spcPts val="0"/>
              </a:spcAft>
              <a:buSzPts val="1600"/>
              <a:buNone/>
              <a:defRPr sz="1920">
                <a:solidFill>
                  <a:srgbClr val="888888"/>
                </a:solidFill>
              </a:defRPr>
            </a:lvl3pPr>
            <a:lvl4pPr marL="2194560" lvl="3" indent="-274320" algn="l">
              <a:lnSpc>
                <a:spcPct val="90000"/>
              </a:lnSpc>
              <a:spcBef>
                <a:spcPts val="480"/>
              </a:spcBef>
              <a:spcAft>
                <a:spcPts val="0"/>
              </a:spcAft>
              <a:buSzPts val="1400"/>
              <a:buNone/>
              <a:defRPr sz="1680">
                <a:solidFill>
                  <a:srgbClr val="888888"/>
                </a:solidFill>
              </a:defRPr>
            </a:lvl4pPr>
            <a:lvl5pPr marL="2743200" lvl="4" indent="-274320" algn="l">
              <a:lnSpc>
                <a:spcPct val="90000"/>
              </a:lnSpc>
              <a:spcBef>
                <a:spcPts val="480"/>
              </a:spcBef>
              <a:spcAft>
                <a:spcPts val="0"/>
              </a:spcAft>
              <a:buSzPts val="1400"/>
              <a:buNone/>
              <a:defRPr sz="1680">
                <a:solidFill>
                  <a:srgbClr val="888888"/>
                </a:solidFill>
              </a:defRPr>
            </a:lvl5pPr>
            <a:lvl6pPr marL="3291840" lvl="5" indent="-274320" algn="l">
              <a:lnSpc>
                <a:spcPct val="90000"/>
              </a:lnSpc>
              <a:spcBef>
                <a:spcPts val="480"/>
              </a:spcBef>
              <a:spcAft>
                <a:spcPts val="0"/>
              </a:spcAft>
              <a:buSzPts val="1400"/>
              <a:buNone/>
              <a:defRPr sz="1680">
                <a:solidFill>
                  <a:srgbClr val="888888"/>
                </a:solidFill>
              </a:defRPr>
            </a:lvl6pPr>
            <a:lvl7pPr marL="3840480" lvl="6" indent="-274320" algn="l">
              <a:lnSpc>
                <a:spcPct val="90000"/>
              </a:lnSpc>
              <a:spcBef>
                <a:spcPts val="480"/>
              </a:spcBef>
              <a:spcAft>
                <a:spcPts val="0"/>
              </a:spcAft>
              <a:buSzPts val="1400"/>
              <a:buNone/>
              <a:defRPr sz="1680">
                <a:solidFill>
                  <a:srgbClr val="888888"/>
                </a:solidFill>
              </a:defRPr>
            </a:lvl7pPr>
            <a:lvl8pPr marL="4389120" lvl="7" indent="-274320" algn="l">
              <a:lnSpc>
                <a:spcPct val="90000"/>
              </a:lnSpc>
              <a:spcBef>
                <a:spcPts val="480"/>
              </a:spcBef>
              <a:spcAft>
                <a:spcPts val="0"/>
              </a:spcAft>
              <a:buSzPts val="1400"/>
              <a:buNone/>
              <a:defRPr sz="1680">
                <a:solidFill>
                  <a:srgbClr val="888888"/>
                </a:solidFill>
              </a:defRPr>
            </a:lvl8pPr>
            <a:lvl9pPr marL="4937760" lvl="8" indent="-274320" algn="l">
              <a:lnSpc>
                <a:spcPct val="90000"/>
              </a:lnSpc>
              <a:spcBef>
                <a:spcPts val="480"/>
              </a:spcBef>
              <a:spcAft>
                <a:spcPts val="480"/>
              </a:spcAft>
              <a:buSzPts val="1400"/>
              <a:buNone/>
              <a:defRPr sz="1680">
                <a:solidFill>
                  <a:srgbClr val="888888"/>
                </a:solidFill>
              </a:defRPr>
            </a:lvl9pPr>
          </a:lstStyle>
          <a:p>
            <a:pPr lvl="0"/>
            <a:r>
              <a:rPr lang="en-US"/>
              <a:t>Click to edit Master text styles</a:t>
            </a:r>
          </a:p>
        </p:txBody>
      </p:sp>
      <p:sp>
        <p:nvSpPr>
          <p:cNvPr id="118" name="Google Shape;118;p24"/>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24"/>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4"/>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2827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1316736" y="343924"/>
            <a:ext cx="12070080" cy="174090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133" name="Google Shape;133;p26"/>
          <p:cNvSpPr txBox="1">
            <a:spLocks noGrp="1"/>
          </p:cNvSpPr>
          <p:nvPr>
            <p:ph type="body" idx="1"/>
          </p:nvPr>
        </p:nvSpPr>
        <p:spPr>
          <a:xfrm>
            <a:off x="1316735" y="2214881"/>
            <a:ext cx="5925312" cy="4828032"/>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34" name="Google Shape;134;p26"/>
          <p:cNvSpPr txBox="1">
            <a:spLocks noGrp="1"/>
          </p:cNvSpPr>
          <p:nvPr>
            <p:ph type="body" idx="2"/>
          </p:nvPr>
        </p:nvSpPr>
        <p:spPr>
          <a:xfrm>
            <a:off x="7461504" y="2214882"/>
            <a:ext cx="5925312" cy="4828032"/>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35" name="Google Shape;135;p26"/>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6"/>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6"/>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26057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1316736" y="343924"/>
            <a:ext cx="12070080" cy="174090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150" name="Google Shape;150;p28"/>
          <p:cNvSpPr txBox="1">
            <a:spLocks noGrp="1"/>
          </p:cNvSpPr>
          <p:nvPr>
            <p:ph type="body" idx="1"/>
          </p:nvPr>
        </p:nvSpPr>
        <p:spPr>
          <a:xfrm>
            <a:off x="1316736" y="2215263"/>
            <a:ext cx="5925312" cy="883538"/>
          </a:xfrm>
          <a:prstGeom prst="rect">
            <a:avLst/>
          </a:prstGeom>
          <a:noFill/>
          <a:ln>
            <a:noFill/>
          </a:ln>
        </p:spPr>
        <p:txBody>
          <a:bodyPr spcFirstLastPara="1" wrap="square" lIns="91425" tIns="45700" rIns="91425" bIns="45700" anchor="ctr" anchorCtr="0">
            <a:normAutofit/>
          </a:bodyPr>
          <a:lstStyle>
            <a:lvl1pPr marL="548640" lvl="0" indent="-274320" algn="l">
              <a:lnSpc>
                <a:spcPct val="90000"/>
              </a:lnSpc>
              <a:spcBef>
                <a:spcPts val="1440"/>
              </a:spcBef>
              <a:spcAft>
                <a:spcPts val="0"/>
              </a:spcAft>
              <a:buSzPts val="2000"/>
              <a:buNone/>
              <a:defRPr sz="2400" b="0" cap="none">
                <a:solidFill>
                  <a:schemeClr val="dk2"/>
                </a:solidFill>
              </a:defRPr>
            </a:lvl1pPr>
            <a:lvl2pPr marL="1097280" lvl="1" indent="-274320" algn="l">
              <a:lnSpc>
                <a:spcPct val="90000"/>
              </a:lnSpc>
              <a:spcBef>
                <a:spcPts val="240"/>
              </a:spcBef>
              <a:spcAft>
                <a:spcPts val="0"/>
              </a:spcAft>
              <a:buSzPts val="2000"/>
              <a:buNone/>
              <a:defRPr sz="2400" b="1"/>
            </a:lvl2pPr>
            <a:lvl3pPr marL="1645920" lvl="2" indent="-274320" algn="l">
              <a:lnSpc>
                <a:spcPct val="90000"/>
              </a:lnSpc>
              <a:spcBef>
                <a:spcPts val="480"/>
              </a:spcBef>
              <a:spcAft>
                <a:spcPts val="0"/>
              </a:spcAft>
              <a:buSzPts val="1800"/>
              <a:buNone/>
              <a:defRPr sz="2160" b="1"/>
            </a:lvl3pPr>
            <a:lvl4pPr marL="2194560" lvl="3" indent="-274320" algn="l">
              <a:lnSpc>
                <a:spcPct val="90000"/>
              </a:lnSpc>
              <a:spcBef>
                <a:spcPts val="480"/>
              </a:spcBef>
              <a:spcAft>
                <a:spcPts val="0"/>
              </a:spcAft>
              <a:buSzPts val="1600"/>
              <a:buNone/>
              <a:defRPr sz="1920" b="1"/>
            </a:lvl4pPr>
            <a:lvl5pPr marL="2743200" lvl="4" indent="-274320" algn="l">
              <a:lnSpc>
                <a:spcPct val="90000"/>
              </a:lnSpc>
              <a:spcBef>
                <a:spcPts val="480"/>
              </a:spcBef>
              <a:spcAft>
                <a:spcPts val="0"/>
              </a:spcAft>
              <a:buSzPts val="1600"/>
              <a:buNone/>
              <a:defRPr sz="1920" b="1"/>
            </a:lvl5pPr>
            <a:lvl6pPr marL="3291840" lvl="5" indent="-274320" algn="l">
              <a:lnSpc>
                <a:spcPct val="90000"/>
              </a:lnSpc>
              <a:spcBef>
                <a:spcPts val="480"/>
              </a:spcBef>
              <a:spcAft>
                <a:spcPts val="0"/>
              </a:spcAft>
              <a:buSzPts val="1600"/>
              <a:buNone/>
              <a:defRPr sz="1920" b="1"/>
            </a:lvl6pPr>
            <a:lvl7pPr marL="3840480" lvl="6" indent="-274320" algn="l">
              <a:lnSpc>
                <a:spcPct val="90000"/>
              </a:lnSpc>
              <a:spcBef>
                <a:spcPts val="480"/>
              </a:spcBef>
              <a:spcAft>
                <a:spcPts val="0"/>
              </a:spcAft>
              <a:buSzPts val="1600"/>
              <a:buNone/>
              <a:defRPr sz="1920" b="1"/>
            </a:lvl7pPr>
            <a:lvl8pPr marL="4389120" lvl="7" indent="-274320" algn="l">
              <a:lnSpc>
                <a:spcPct val="90000"/>
              </a:lnSpc>
              <a:spcBef>
                <a:spcPts val="480"/>
              </a:spcBef>
              <a:spcAft>
                <a:spcPts val="0"/>
              </a:spcAft>
              <a:buSzPts val="1600"/>
              <a:buNone/>
              <a:defRPr sz="1920" b="1"/>
            </a:lvl8pPr>
            <a:lvl9pPr marL="4937760" lvl="8" indent="-274320" algn="l">
              <a:lnSpc>
                <a:spcPct val="90000"/>
              </a:lnSpc>
              <a:spcBef>
                <a:spcPts val="480"/>
              </a:spcBef>
              <a:spcAft>
                <a:spcPts val="480"/>
              </a:spcAft>
              <a:buSzPts val="1600"/>
              <a:buNone/>
              <a:defRPr sz="1920" b="1"/>
            </a:lvl9pPr>
          </a:lstStyle>
          <a:p>
            <a:pPr lvl="0"/>
            <a:r>
              <a:rPr lang="en-US"/>
              <a:t>Click to edit Master text styles</a:t>
            </a:r>
          </a:p>
        </p:txBody>
      </p:sp>
      <p:sp>
        <p:nvSpPr>
          <p:cNvPr id="151" name="Google Shape;151;p28"/>
          <p:cNvSpPr txBox="1">
            <a:spLocks noGrp="1"/>
          </p:cNvSpPr>
          <p:nvPr>
            <p:ph type="body" idx="2"/>
          </p:nvPr>
        </p:nvSpPr>
        <p:spPr>
          <a:xfrm>
            <a:off x="1316736" y="3098801"/>
            <a:ext cx="5925312" cy="4053840"/>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52" name="Google Shape;152;p28"/>
          <p:cNvSpPr txBox="1">
            <a:spLocks noGrp="1"/>
          </p:cNvSpPr>
          <p:nvPr>
            <p:ph type="body" idx="3"/>
          </p:nvPr>
        </p:nvSpPr>
        <p:spPr>
          <a:xfrm>
            <a:off x="7461504" y="2215263"/>
            <a:ext cx="5925312" cy="883538"/>
          </a:xfrm>
          <a:prstGeom prst="rect">
            <a:avLst/>
          </a:prstGeom>
          <a:noFill/>
          <a:ln>
            <a:noFill/>
          </a:ln>
        </p:spPr>
        <p:txBody>
          <a:bodyPr spcFirstLastPara="1" wrap="square" lIns="91425" tIns="45700" rIns="91425" bIns="45700" anchor="ctr" anchorCtr="0">
            <a:normAutofit/>
          </a:bodyPr>
          <a:lstStyle>
            <a:lvl1pPr marL="548640" lvl="0" indent="-274320" algn="l">
              <a:lnSpc>
                <a:spcPct val="90000"/>
              </a:lnSpc>
              <a:spcBef>
                <a:spcPts val="1440"/>
              </a:spcBef>
              <a:spcAft>
                <a:spcPts val="0"/>
              </a:spcAft>
              <a:buSzPts val="2000"/>
              <a:buNone/>
              <a:defRPr sz="2400" b="0" cap="none">
                <a:solidFill>
                  <a:schemeClr val="dk2"/>
                </a:solidFill>
              </a:defRPr>
            </a:lvl1pPr>
            <a:lvl2pPr marL="1097280" lvl="1" indent="-274320" algn="l">
              <a:lnSpc>
                <a:spcPct val="90000"/>
              </a:lnSpc>
              <a:spcBef>
                <a:spcPts val="240"/>
              </a:spcBef>
              <a:spcAft>
                <a:spcPts val="0"/>
              </a:spcAft>
              <a:buSzPts val="2000"/>
              <a:buNone/>
              <a:defRPr sz="2400" b="1"/>
            </a:lvl2pPr>
            <a:lvl3pPr marL="1645920" lvl="2" indent="-274320" algn="l">
              <a:lnSpc>
                <a:spcPct val="90000"/>
              </a:lnSpc>
              <a:spcBef>
                <a:spcPts val="480"/>
              </a:spcBef>
              <a:spcAft>
                <a:spcPts val="0"/>
              </a:spcAft>
              <a:buSzPts val="1800"/>
              <a:buNone/>
              <a:defRPr sz="2160" b="1"/>
            </a:lvl3pPr>
            <a:lvl4pPr marL="2194560" lvl="3" indent="-274320" algn="l">
              <a:lnSpc>
                <a:spcPct val="90000"/>
              </a:lnSpc>
              <a:spcBef>
                <a:spcPts val="480"/>
              </a:spcBef>
              <a:spcAft>
                <a:spcPts val="0"/>
              </a:spcAft>
              <a:buSzPts val="1600"/>
              <a:buNone/>
              <a:defRPr sz="1920" b="1"/>
            </a:lvl4pPr>
            <a:lvl5pPr marL="2743200" lvl="4" indent="-274320" algn="l">
              <a:lnSpc>
                <a:spcPct val="90000"/>
              </a:lnSpc>
              <a:spcBef>
                <a:spcPts val="480"/>
              </a:spcBef>
              <a:spcAft>
                <a:spcPts val="0"/>
              </a:spcAft>
              <a:buSzPts val="1600"/>
              <a:buNone/>
              <a:defRPr sz="1920" b="1"/>
            </a:lvl5pPr>
            <a:lvl6pPr marL="3291840" lvl="5" indent="-274320" algn="l">
              <a:lnSpc>
                <a:spcPct val="90000"/>
              </a:lnSpc>
              <a:spcBef>
                <a:spcPts val="480"/>
              </a:spcBef>
              <a:spcAft>
                <a:spcPts val="0"/>
              </a:spcAft>
              <a:buSzPts val="1600"/>
              <a:buNone/>
              <a:defRPr sz="1920" b="1"/>
            </a:lvl6pPr>
            <a:lvl7pPr marL="3840480" lvl="6" indent="-274320" algn="l">
              <a:lnSpc>
                <a:spcPct val="90000"/>
              </a:lnSpc>
              <a:spcBef>
                <a:spcPts val="480"/>
              </a:spcBef>
              <a:spcAft>
                <a:spcPts val="0"/>
              </a:spcAft>
              <a:buSzPts val="1600"/>
              <a:buNone/>
              <a:defRPr sz="1920" b="1"/>
            </a:lvl7pPr>
            <a:lvl8pPr marL="4389120" lvl="7" indent="-274320" algn="l">
              <a:lnSpc>
                <a:spcPct val="90000"/>
              </a:lnSpc>
              <a:spcBef>
                <a:spcPts val="480"/>
              </a:spcBef>
              <a:spcAft>
                <a:spcPts val="0"/>
              </a:spcAft>
              <a:buSzPts val="1600"/>
              <a:buNone/>
              <a:defRPr sz="1920" b="1"/>
            </a:lvl8pPr>
            <a:lvl9pPr marL="4937760" lvl="8" indent="-274320" algn="l">
              <a:lnSpc>
                <a:spcPct val="90000"/>
              </a:lnSpc>
              <a:spcBef>
                <a:spcPts val="480"/>
              </a:spcBef>
              <a:spcAft>
                <a:spcPts val="480"/>
              </a:spcAft>
              <a:buSzPts val="1600"/>
              <a:buNone/>
              <a:defRPr sz="1920" b="1"/>
            </a:lvl9pPr>
          </a:lstStyle>
          <a:p>
            <a:pPr lvl="0"/>
            <a:r>
              <a:rPr lang="en-US"/>
              <a:t>Click to edit Master text styles</a:t>
            </a:r>
          </a:p>
        </p:txBody>
      </p:sp>
      <p:sp>
        <p:nvSpPr>
          <p:cNvPr id="153" name="Google Shape;153;p28"/>
          <p:cNvSpPr txBox="1">
            <a:spLocks noGrp="1"/>
          </p:cNvSpPr>
          <p:nvPr>
            <p:ph type="body" idx="4"/>
          </p:nvPr>
        </p:nvSpPr>
        <p:spPr>
          <a:xfrm>
            <a:off x="7461504" y="3098801"/>
            <a:ext cx="5925312" cy="4053840"/>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54" name="Google Shape;154;p28"/>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8"/>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8"/>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669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69"/>
        <p:cNvGrpSpPr/>
        <p:nvPr/>
      </p:nvGrpSpPr>
      <p:grpSpPr>
        <a:xfrm>
          <a:off x="0" y="0"/>
          <a:ext cx="0" cy="0"/>
          <a:chOff x="0" y="0"/>
          <a:chExt cx="0" cy="0"/>
        </a:xfrm>
      </p:grpSpPr>
      <p:sp>
        <p:nvSpPr>
          <p:cNvPr id="170" name="Google Shape;170;p30"/>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30"/>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30"/>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454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01215" y="731521"/>
            <a:ext cx="10411466" cy="3840480"/>
          </a:xfrm>
        </p:spPr>
        <p:txBody>
          <a:bodyPr anchor="b">
            <a:normAutofit/>
          </a:bodyPr>
          <a:lstStyle>
            <a:lvl1pPr algn="ctr">
              <a:defRPr sz="576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2101215" y="4663440"/>
            <a:ext cx="10411466" cy="2286000"/>
          </a:xfrm>
        </p:spPr>
        <p:txBody>
          <a:bodyPr anchor="t">
            <a:normAutofit/>
          </a:bodyPr>
          <a:lstStyle>
            <a:lvl1pPr marL="0" indent="0" algn="ctr">
              <a:buNone/>
              <a:defRPr sz="2520">
                <a:gradFill flip="none" rotWithShape="1">
                  <a:gsLst>
                    <a:gs pos="0">
                      <a:schemeClr val="tx1"/>
                    </a:gs>
                    <a:gs pos="100000">
                      <a:schemeClr val="tx1">
                        <a:lumMod val="75000"/>
                      </a:schemeClr>
                    </a:gs>
                  </a:gsLst>
                  <a:lin ang="5400000" scaled="0"/>
                  <a:tileRect/>
                </a:gra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643661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051070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01216" y="3970297"/>
            <a:ext cx="10424160" cy="1762560"/>
          </a:xfrm>
        </p:spPr>
        <p:txBody>
          <a:bodyPr anchor="b"/>
          <a:lstStyle>
            <a:lvl1pPr algn="r">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2101214" y="5732857"/>
            <a:ext cx="10424161" cy="1032480"/>
          </a:xfrm>
        </p:spPr>
        <p:txBody>
          <a:bodyPr anchor="t">
            <a:normAutofit/>
          </a:bodyPr>
          <a:lstStyle>
            <a:lvl1pPr marL="0" indent="0" algn="r">
              <a:buNone/>
              <a:defRPr sz="240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4826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558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4" y="3200400"/>
            <a:ext cx="5852160"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4734" y="3200400"/>
            <a:ext cx="5852160"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566231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15137" y="3190240"/>
            <a:ext cx="5506717"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4" y="3891915"/>
            <a:ext cx="5852160" cy="305752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31760" y="3200400"/>
            <a:ext cx="552513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4735" y="3891915"/>
            <a:ext cx="5852161" cy="305752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449266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427609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308481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1920240"/>
            <a:ext cx="4258945"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124575" y="731521"/>
            <a:ext cx="7132321" cy="621792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69694" y="3566160"/>
            <a:ext cx="4258945" cy="2194560"/>
          </a:xfrm>
        </p:spPr>
        <p:txBody>
          <a:bodyPr>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091714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1920240"/>
            <a:ext cx="6400801" cy="164592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8920480" y="-21946"/>
            <a:ext cx="3931919" cy="8284464"/>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69694" y="3566160"/>
            <a:ext cx="6400801" cy="2194560"/>
          </a:xfrm>
        </p:spPr>
        <p:txBody>
          <a:bodyP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7679054" y="7059931"/>
            <a:ext cx="1097280" cy="438150"/>
          </a:xfrm>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a:xfrm>
            <a:off x="1369694" y="7059931"/>
            <a:ext cx="6126480" cy="438150"/>
          </a:xfrm>
        </p:spPr>
        <p:txBody>
          <a:bodyPr/>
          <a:lstStyle/>
          <a:p>
            <a:endParaRPr lang="en-US" dirty="0"/>
          </a:p>
        </p:txBody>
      </p:sp>
      <p:sp>
        <p:nvSpPr>
          <p:cNvPr id="7" name="Slide Number Placeholder 6"/>
          <p:cNvSpPr>
            <a:spLocks noGrp="1"/>
          </p:cNvSpPr>
          <p:nvPr>
            <p:ph type="sldNum" sz="quarter" idx="12"/>
          </p:nvPr>
        </p:nvSpPr>
        <p:spPr>
          <a:xfrm>
            <a:off x="12891135" y="7059931"/>
            <a:ext cx="38708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0655119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6" y="5679438"/>
            <a:ext cx="118872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7553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69696" y="6359524"/>
            <a:ext cx="11887200" cy="592454"/>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67251489"/>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2"/>
            <a:ext cx="11887199" cy="3749039"/>
          </a:xfrm>
        </p:spPr>
        <p:txBody>
          <a:bodyPr anchor="ctr">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1369693" y="5212080"/>
            <a:ext cx="11887200" cy="1737360"/>
          </a:xfrm>
        </p:spPr>
        <p:txBody>
          <a:bodyPr anchor="ctr">
            <a:normAutofit/>
          </a:bodyPr>
          <a:lstStyle>
            <a:lvl1pPr marL="0" indent="0" algn="l">
              <a:buNone/>
              <a:defRPr sz="240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946609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003934"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accent1"/>
                </a:solidFill>
              </a:rPr>
              <a:t>“</a:t>
            </a:r>
          </a:p>
        </p:txBody>
      </p:sp>
      <p:sp>
        <p:nvSpPr>
          <p:cNvPr id="15" name="TextBox 14"/>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accent1"/>
                </a:solidFill>
              </a:rPr>
              <a:t>”</a:t>
            </a:r>
          </a:p>
        </p:txBody>
      </p:sp>
      <p:sp>
        <p:nvSpPr>
          <p:cNvPr id="2" name="Title 1"/>
          <p:cNvSpPr>
            <a:spLocks noGrp="1"/>
          </p:cNvSpPr>
          <p:nvPr>
            <p:ph type="title"/>
          </p:nvPr>
        </p:nvSpPr>
        <p:spPr>
          <a:xfrm>
            <a:off x="1735455" y="731522"/>
            <a:ext cx="11155678" cy="3291839"/>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369693" y="5212080"/>
            <a:ext cx="11887200" cy="1737360"/>
          </a:xfrm>
        </p:spPr>
        <p:txBody>
          <a:bodyPr vert="horz" lIns="91440" tIns="45720" rIns="91440" bIns="45720" rtlCol="0" anchor="ctr">
            <a:normAutofit/>
          </a:bodyPr>
          <a:lstStyle>
            <a:lvl1pPr>
              <a:buNone/>
              <a:defRPr lang="en-US" sz="24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041605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4" y="3970297"/>
            <a:ext cx="11887200" cy="1762560"/>
          </a:xfrm>
        </p:spPr>
        <p:txBody>
          <a:bodyPr anchor="b">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1369693" y="5732857"/>
            <a:ext cx="11887201" cy="1032480"/>
          </a:xfrm>
        </p:spPr>
        <p:txBody>
          <a:bodyPr vert="horz" lIns="91440" tIns="45720" rIns="91440" bIns="45720" rtlCol="0" anchor="t">
            <a:normAutofit/>
          </a:bodyPr>
          <a:lstStyle>
            <a:lvl1pPr>
              <a:defRPr lang="en-US" sz="24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237806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106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003934"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accent1"/>
                </a:solidFill>
              </a:rPr>
              <a:t>“</a:t>
            </a:r>
          </a:p>
        </p:txBody>
      </p:sp>
      <p:sp>
        <p:nvSpPr>
          <p:cNvPr id="15" name="TextBox 14"/>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accent1"/>
                </a:solidFill>
              </a:rPr>
              <a:t>”</a:t>
            </a:r>
          </a:p>
        </p:txBody>
      </p:sp>
      <p:sp>
        <p:nvSpPr>
          <p:cNvPr id="2" name="Title 1"/>
          <p:cNvSpPr>
            <a:spLocks noGrp="1"/>
          </p:cNvSpPr>
          <p:nvPr>
            <p:ph type="title"/>
          </p:nvPr>
        </p:nvSpPr>
        <p:spPr>
          <a:xfrm>
            <a:off x="1735455" y="731522"/>
            <a:ext cx="11155678" cy="3291839"/>
          </a:xfrm>
        </p:spPr>
        <p:txBody>
          <a:bodyPr anchor="ctr">
            <a:normAutofit/>
          </a:bodyPr>
          <a:lstStyle>
            <a:lvl1pPr algn="l">
              <a:defRPr sz="384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69694" y="4663440"/>
            <a:ext cx="11887200" cy="1066800"/>
          </a:xfrm>
        </p:spPr>
        <p:txBody>
          <a:bodyPr vert="horz" lIns="91440" tIns="45720" rIns="91440" bIns="45720" rtlCol="0" anchor="b">
            <a:normAutofit/>
          </a:bodyPr>
          <a:lstStyle>
            <a:lvl1pPr>
              <a:buNone/>
              <a:defRPr lang="en-US" sz="288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9693" y="5730240"/>
            <a:ext cx="11887200" cy="1219200"/>
          </a:xfrm>
        </p:spPr>
        <p:txBody>
          <a:bodyPr anchor="t">
            <a:normAutofit/>
          </a:bodyPr>
          <a:lstStyle>
            <a:lvl1pPr marL="0" indent="0" algn="l">
              <a:buNone/>
              <a:defRPr sz="216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245169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2"/>
            <a:ext cx="11887199" cy="329183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369694" y="4206240"/>
            <a:ext cx="11887200" cy="1005840"/>
          </a:xfrm>
        </p:spPr>
        <p:txBody>
          <a:bodyPr vert="horz" lIns="91440" tIns="45720" rIns="91440" bIns="45720" rtlCol="0" anchor="b">
            <a:normAutofit/>
          </a:bodyPr>
          <a:lstStyle>
            <a:lvl1pPr>
              <a:buNone/>
              <a:defRPr lang="en-US" sz="336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9693" y="5212080"/>
            <a:ext cx="11887200" cy="1737360"/>
          </a:xfrm>
        </p:spPr>
        <p:txBody>
          <a:bodyPr anchor="t">
            <a:normAutofit/>
          </a:bodyPr>
          <a:lstStyle>
            <a:lvl1pPr marL="0" indent="0" algn="l">
              <a:buNone/>
              <a:defRPr sz="216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22232908"/>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494132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4278" y="731520"/>
            <a:ext cx="2652617"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4" y="731520"/>
            <a:ext cx="9052560"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1342333"/>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126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55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921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147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1522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316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3135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62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47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40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215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85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17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10.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1" name="Google Shape;11;p12"/>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2" name="Google Shape;12;p12"/>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3" name="Google Shape;13;p12" descr="A black and red text on a black background&#10;&#10;Description automatically generated"/>
          <p:cNvPicPr preferRelativeResize="0"/>
          <p:nvPr/>
        </p:nvPicPr>
        <p:blipFill rotWithShape="1">
          <a:blip r:embed="rId11">
            <a:alphaModFix/>
          </a:blip>
          <a:srcRect/>
          <a:stretch/>
        </p:blipFill>
        <p:spPr>
          <a:xfrm>
            <a:off x="173355" y="144781"/>
            <a:ext cx="971550" cy="407670"/>
          </a:xfrm>
          <a:prstGeom prst="rect">
            <a:avLst/>
          </a:prstGeom>
          <a:noFill/>
          <a:ln>
            <a:noFill/>
          </a:ln>
        </p:spPr>
      </p:pic>
      <p:sp>
        <p:nvSpPr>
          <p:cNvPr id="14" name="Google Shape;14;p12"/>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5" name="Google Shape;15;p12"/>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6" name="Google Shape;16;p12"/>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7" name="Google Shape;17;p12"/>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8" name="Google Shape;18;p12"/>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311320309"/>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9695" y="731520"/>
            <a:ext cx="11887198" cy="2286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69695" y="3200400"/>
            <a:ext cx="11887198"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05134" y="7059931"/>
            <a:ext cx="1920240" cy="438150"/>
          </a:xfrm>
          <a:prstGeom prst="rect">
            <a:avLst/>
          </a:prstGeom>
        </p:spPr>
        <p:txBody>
          <a:bodyPr vert="horz" lIns="91440" tIns="45720" rIns="91440" bIns="45720" rtlCol="0" anchor="ctr"/>
          <a:lstStyle>
            <a:lvl1pPr algn="r">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5" name="Footer Placeholder 4"/>
          <p:cNvSpPr>
            <a:spLocks noGrp="1"/>
          </p:cNvSpPr>
          <p:nvPr>
            <p:ph type="ftr" sz="quarter" idx="3"/>
          </p:nvPr>
        </p:nvSpPr>
        <p:spPr>
          <a:xfrm>
            <a:off x="1369694" y="7059931"/>
            <a:ext cx="9052560" cy="438150"/>
          </a:xfrm>
          <a:prstGeom prst="rect">
            <a:avLst/>
          </a:prstGeom>
        </p:spPr>
        <p:txBody>
          <a:bodyPr vert="horz" lIns="91440" tIns="45720" rIns="91440" bIns="45720" rtlCol="0" anchor="ctr"/>
          <a:lstStyle>
            <a:lvl1pPr algn="l">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2616815" y="7059931"/>
            <a:ext cx="661400" cy="438150"/>
          </a:xfrm>
          <a:prstGeom prst="rect">
            <a:avLst/>
          </a:prstGeom>
        </p:spPr>
        <p:txBody>
          <a:bodyPr vert="horz" lIns="91440" tIns="45720" rIns="91440" bIns="45720" rtlCol="0" anchor="ctr"/>
          <a:lstStyle>
            <a:lvl1pPr algn="r">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4067841888"/>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3" r:id="rId23"/>
    <p:sldLayoutId id="2147483794" r:id="rId24"/>
  </p:sldLayoutIdLst>
  <p:hf sldNum="0" hdr="0" ftr="0" dt="0"/>
  <p:txStyles>
    <p:titleStyle>
      <a:lvl1pPr algn="l" defTabSz="548640" rtl="0" eaLnBrk="1" latinLnBrk="0" hangingPunct="1">
        <a:spcBef>
          <a:spcPct val="0"/>
        </a:spcBef>
        <a:buNone/>
        <a:defRPr sz="384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100000"/>
        <a:buFont typeface="Arial"/>
        <a:buChar char="•"/>
        <a:defRPr sz="216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100000"/>
        <a:buFont typeface="Arial"/>
        <a:buChar char="•"/>
        <a:defRPr sz="192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4"/>
        <p:cNvGrpSpPr/>
        <p:nvPr/>
      </p:nvGrpSpPr>
      <p:grpSpPr>
        <a:xfrm>
          <a:off x="0" y="0"/>
          <a:ext cx="0" cy="0"/>
          <a:chOff x="0" y="0"/>
          <a:chExt cx="0" cy="0"/>
        </a:xfrm>
      </p:grpSpPr>
      <p:sp>
        <p:nvSpPr>
          <p:cNvPr id="25" name="Google Shape;25;p14"/>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26" name="Google Shape;26;p14"/>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27" name="Google Shape;27;p14"/>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28" name="Google Shape;28;p14"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29" name="Google Shape;29;p14"/>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30" name="Google Shape;30;p14"/>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31" name="Google Shape;31;p14"/>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32" name="Google Shape;32;p14"/>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33" name="Google Shape;33;p14"/>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3241236"/>
      </p:ext>
    </p:extLst>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6"/>
        <p:cNvGrpSpPr/>
        <p:nvPr/>
      </p:nvGrpSpPr>
      <p:grpSpPr>
        <a:xfrm>
          <a:off x="0" y="0"/>
          <a:ext cx="0" cy="0"/>
          <a:chOff x="0" y="0"/>
          <a:chExt cx="0" cy="0"/>
        </a:xfrm>
      </p:grpSpPr>
      <p:sp>
        <p:nvSpPr>
          <p:cNvPr id="57" name="Google Shape;57;p18"/>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58" name="Google Shape;58;p18"/>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59" name="Google Shape;59;p18"/>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60" name="Google Shape;60;p18"/>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61" name="Google Shape;61;p18"/>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62" name="Google Shape;62;p18"/>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63" name="Google Shape;63;p18"/>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cxnSp>
        <p:nvCxnSpPr>
          <p:cNvPr id="64" name="Google Shape;64;p18"/>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65" name="Google Shape;65;p18" descr="A black and red text on a black background&#10;&#10;Description automatically generated"/>
          <p:cNvPicPr preferRelativeResize="0"/>
          <p:nvPr/>
        </p:nvPicPr>
        <p:blipFill rotWithShape="1">
          <a:blip r:embed="rId2">
            <a:alphaModFix/>
          </a:blip>
          <a:srcRect/>
          <a:stretch/>
        </p:blipFill>
        <p:spPr>
          <a:xfrm>
            <a:off x="173355" y="144781"/>
            <a:ext cx="971550" cy="407670"/>
          </a:xfrm>
          <a:prstGeom prst="rect">
            <a:avLst/>
          </a:prstGeom>
          <a:noFill/>
          <a:ln>
            <a:noFill/>
          </a:ln>
        </p:spPr>
      </p:pic>
    </p:spTree>
    <p:extLst>
      <p:ext uri="{BB962C8B-B14F-4D97-AF65-F5344CB8AC3E}">
        <p14:creationId xmlns:p14="http://schemas.microsoft.com/office/powerpoint/2010/main" val="351491939"/>
      </p:ext>
    </p:extLst>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6"/>
        <p:cNvGrpSpPr/>
        <p:nvPr/>
      </p:nvGrpSpPr>
      <p:grpSpPr>
        <a:xfrm>
          <a:off x="0" y="0"/>
          <a:ext cx="0" cy="0"/>
          <a:chOff x="0" y="0"/>
          <a:chExt cx="0" cy="0"/>
        </a:xfrm>
      </p:grpSpPr>
      <p:sp>
        <p:nvSpPr>
          <p:cNvPr id="67" name="Google Shape;67;p19"/>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68" name="Google Shape;68;p19"/>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69" name="Google Shape;69;p19"/>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70" name="Google Shape;70;p19"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71" name="Google Shape;71;p19"/>
          <p:cNvSpPr txBox="1"/>
          <p:nvPr/>
        </p:nvSpPr>
        <p:spPr>
          <a:xfrm>
            <a:off x="3811" y="7680960"/>
            <a:ext cx="1462659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72" name="Google Shape;72;p19"/>
          <p:cNvSpPr/>
          <p:nvPr/>
        </p:nvSpPr>
        <p:spPr>
          <a:xfrm>
            <a:off x="1" y="7600950"/>
            <a:ext cx="14626590" cy="7620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73" name="Google Shape;73;p19"/>
          <p:cNvCxnSpPr/>
          <p:nvPr/>
        </p:nvCxnSpPr>
        <p:spPr>
          <a:xfrm>
            <a:off x="1449705" y="5212080"/>
            <a:ext cx="11851004" cy="0"/>
          </a:xfrm>
          <a:prstGeom prst="straightConnector1">
            <a:avLst/>
          </a:prstGeom>
          <a:noFill/>
          <a:ln w="9525" cap="flat" cmpd="sng">
            <a:solidFill>
              <a:srgbClr val="7F7F7F"/>
            </a:solidFill>
            <a:prstDash val="solid"/>
            <a:miter lim="800000"/>
            <a:headEnd type="none" w="med" len="med"/>
            <a:tailEnd type="none" w="med" len="med"/>
          </a:ln>
        </p:spPr>
      </p:cxnSp>
      <p:sp>
        <p:nvSpPr>
          <p:cNvPr id="74" name="Google Shape;74;p19"/>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75" name="Google Shape;75;p19"/>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76" name="Google Shape;76;p19"/>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77" name="Google Shape;77;p19"/>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78" name="Google Shape;78;p19"/>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2025902067"/>
      </p:ext>
    </p:extLst>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6"/>
        <p:cNvGrpSpPr/>
        <p:nvPr/>
      </p:nvGrpSpPr>
      <p:grpSpPr>
        <a:xfrm>
          <a:off x="0" y="0"/>
          <a:ext cx="0" cy="0"/>
          <a:chOff x="0" y="0"/>
          <a:chExt cx="0" cy="0"/>
        </a:xfrm>
      </p:grpSpPr>
      <p:sp>
        <p:nvSpPr>
          <p:cNvPr id="87" name="Google Shape;87;p21"/>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88" name="Google Shape;88;p21"/>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89" name="Google Shape;89;p21"/>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90" name="Google Shape;90;p21"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91" name="Google Shape;91;p21"/>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92" name="Google Shape;92;p21"/>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93" name="Google Shape;93;p21"/>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94" name="Google Shape;94;p21"/>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95" name="Google Shape;95;p21"/>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933333047"/>
      </p:ext>
    </p:extLst>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02"/>
        <p:cNvGrpSpPr/>
        <p:nvPr/>
      </p:nvGrpSpPr>
      <p:grpSpPr>
        <a:xfrm>
          <a:off x="0" y="0"/>
          <a:ext cx="0" cy="0"/>
          <a:chOff x="0" y="0"/>
          <a:chExt cx="0" cy="0"/>
        </a:xfrm>
      </p:grpSpPr>
      <p:sp>
        <p:nvSpPr>
          <p:cNvPr id="103" name="Google Shape;103;p23"/>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04" name="Google Shape;104;p23"/>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05" name="Google Shape;105;p23"/>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06" name="Google Shape;106;p23"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07" name="Google Shape;107;p23"/>
          <p:cNvSpPr/>
          <p:nvPr/>
        </p:nvSpPr>
        <p:spPr>
          <a:xfrm>
            <a:off x="3811" y="7680960"/>
            <a:ext cx="1462659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08" name="Google Shape;108;p23"/>
          <p:cNvSpPr/>
          <p:nvPr/>
        </p:nvSpPr>
        <p:spPr>
          <a:xfrm>
            <a:off x="1" y="7600950"/>
            <a:ext cx="14626590" cy="7620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09" name="Google Shape;109;p23"/>
          <p:cNvCxnSpPr/>
          <p:nvPr/>
        </p:nvCxnSpPr>
        <p:spPr>
          <a:xfrm>
            <a:off x="1449705" y="5212080"/>
            <a:ext cx="11851004" cy="0"/>
          </a:xfrm>
          <a:prstGeom prst="straightConnector1">
            <a:avLst/>
          </a:prstGeom>
          <a:noFill/>
          <a:ln w="9525" cap="flat" cmpd="sng">
            <a:solidFill>
              <a:srgbClr val="7F7F7F"/>
            </a:solidFill>
            <a:prstDash val="solid"/>
            <a:miter lim="800000"/>
            <a:headEnd type="none" w="med" len="med"/>
            <a:tailEnd type="none" w="med" len="med"/>
          </a:ln>
        </p:spPr>
      </p:cxnSp>
      <p:sp>
        <p:nvSpPr>
          <p:cNvPr id="110" name="Google Shape;110;p23"/>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11" name="Google Shape;111;p23"/>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12" name="Google Shape;112;p23"/>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13" name="Google Shape;113;p23"/>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14" name="Google Shape;114;p23"/>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445574853"/>
      </p:ext>
    </p:extLst>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21"/>
        <p:cNvGrpSpPr/>
        <p:nvPr/>
      </p:nvGrpSpPr>
      <p:grpSpPr>
        <a:xfrm>
          <a:off x="0" y="0"/>
          <a:ext cx="0" cy="0"/>
          <a:chOff x="0" y="0"/>
          <a:chExt cx="0" cy="0"/>
        </a:xfrm>
      </p:grpSpPr>
      <p:sp>
        <p:nvSpPr>
          <p:cNvPr id="122" name="Google Shape;122;p25"/>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23" name="Google Shape;123;p25"/>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24" name="Google Shape;124;p25"/>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25" name="Google Shape;125;p25"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26" name="Google Shape;126;p25"/>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27" name="Google Shape;127;p25"/>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28" name="Google Shape;128;p25"/>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29" name="Google Shape;129;p25"/>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30" name="Google Shape;130;p25"/>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125247407"/>
      </p:ext>
    </p:extLst>
  </p:cSld>
  <p:clrMap bg1="lt1" tx1="dk1" bg2="dk2" tx2="lt2" accent1="accent1" accent2="accent2" accent3="accent3" accent4="accent4" accent5="accent5" accent6="accent6" hlink="hlink" folHlink="folHlink"/>
  <p:sldLayoutIdLst>
    <p:sldLayoutId id="2147483688"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38"/>
        <p:cNvGrpSpPr/>
        <p:nvPr/>
      </p:nvGrpSpPr>
      <p:grpSpPr>
        <a:xfrm>
          <a:off x="0" y="0"/>
          <a:ext cx="0" cy="0"/>
          <a:chOff x="0" y="0"/>
          <a:chExt cx="0" cy="0"/>
        </a:xfrm>
      </p:grpSpPr>
      <p:sp>
        <p:nvSpPr>
          <p:cNvPr id="139" name="Google Shape;139;p27"/>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40" name="Google Shape;140;p27"/>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41" name="Google Shape;141;p27"/>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42" name="Google Shape;142;p27"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43" name="Google Shape;143;p27"/>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44" name="Google Shape;144;p27"/>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45" name="Google Shape;145;p27"/>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46" name="Google Shape;146;p27"/>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47" name="Google Shape;147;p27"/>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3159131270"/>
      </p:ext>
    </p:extLst>
  </p:cSld>
  <p:clrMap bg1="lt1" tx1="dk1" bg2="dk2" tx2="lt2" accent1="accent1" accent2="accent2" accent3="accent3" accent4="accent4" accent5="accent5" accent6="accent6" hlink="hlink" folHlink="folHlink"/>
  <p:sldLayoutIdLst>
    <p:sldLayoutId id="2147483690"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57"/>
        <p:cNvGrpSpPr/>
        <p:nvPr/>
      </p:nvGrpSpPr>
      <p:grpSpPr>
        <a:xfrm>
          <a:off x="0" y="0"/>
          <a:ext cx="0" cy="0"/>
          <a:chOff x="0" y="0"/>
          <a:chExt cx="0" cy="0"/>
        </a:xfrm>
      </p:grpSpPr>
      <p:sp>
        <p:nvSpPr>
          <p:cNvPr id="158" name="Google Shape;158;p29"/>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59" name="Google Shape;159;p29"/>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60" name="Google Shape;160;p29"/>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61" name="Google Shape;161;p29"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62" name="Google Shape;162;p29"/>
          <p:cNvSpPr/>
          <p:nvPr/>
        </p:nvSpPr>
        <p:spPr>
          <a:xfrm>
            <a:off x="3811" y="7680960"/>
            <a:ext cx="1462659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63" name="Google Shape;163;p29"/>
          <p:cNvSpPr/>
          <p:nvPr/>
        </p:nvSpPr>
        <p:spPr>
          <a:xfrm>
            <a:off x="1" y="7600950"/>
            <a:ext cx="14626590" cy="7620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64" name="Google Shape;164;p29"/>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65" name="Google Shape;165;p29"/>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66" name="Google Shape;166;p29"/>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67" name="Google Shape;167;p29"/>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68" name="Google Shape;168;p29"/>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705265544"/>
      </p:ext>
    </p:extLst>
  </p:cSld>
  <p:clrMap bg1="lt1" tx1="dk1" bg2="dk2" tx2="lt2" accent1="accent1" accent2="accent2" accent3="accent3" accent4="accent4" accent5="accent5" accent6="accent6" hlink="hlink" folHlink="folHlink"/>
  <p:sldLayoutIdLst>
    <p:sldLayoutId id="214748369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a:lnSpc>
                <a:spcPts val="5550"/>
              </a:lnSpc>
            </a:pPr>
            <a:r>
              <a:rPr lang="en-GB" sz="5400" dirty="0">
                <a:solidFill>
                  <a:schemeClr val="tx2"/>
                </a:solidFill>
                <a:effectLst>
                  <a:outerShdw blurRad="38100" dist="38100" dir="2700000" algn="tl">
                    <a:srgbClr val="000000">
                      <a:alpha val="43137"/>
                    </a:srgbClr>
                  </a:outerShdw>
                </a:effectLst>
              </a:rPr>
              <a:t>Student Performance Analysis &amp; Visualization</a:t>
            </a:r>
            <a:endParaRPr lang="en-US" sz="4800" dirty="0">
              <a:solidFill>
                <a:schemeClr val="tx2"/>
              </a:solidFill>
              <a:effectLst>
                <a:outerShdw blurRad="38100" dist="38100" dir="2700000" algn="tl">
                  <a:srgbClr val="000000">
                    <a:alpha val="43137"/>
                  </a:srgbClr>
                </a:outerShdw>
              </a:effectLst>
            </a:endParaRPr>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Explore key factors influencing student achievement. Understand demographics, academic performance, and comparative insights to drive informed educational decisions.</a:t>
            </a:r>
            <a:endParaRPr lang="en-US" sz="1750" dirty="0"/>
          </a:p>
        </p:txBody>
      </p:sp>
      <p:sp>
        <p:nvSpPr>
          <p:cNvPr id="7" name="Text 3"/>
          <p:cNvSpPr/>
          <p:nvPr/>
        </p:nvSpPr>
        <p:spPr>
          <a:xfrm>
            <a:off x="6756439" y="5467112"/>
            <a:ext cx="5756925" cy="396835"/>
          </a:xfrm>
          <a:prstGeom prst="rect">
            <a:avLst/>
          </a:prstGeom>
          <a:noFill/>
          <a:ln/>
        </p:spPr>
        <p:txBody>
          <a:bodyPr wrap="none" lIns="0" tIns="0" rIns="0" bIns="0" rtlCol="0" anchor="t"/>
          <a:lstStyle/>
          <a:p>
            <a:pPr marL="0" indent="0" algn="l">
              <a:lnSpc>
                <a:spcPts val="3100"/>
              </a:lnSpc>
              <a:buNone/>
            </a:pPr>
            <a:r>
              <a:rPr lang="en-US" sz="2200" b="1" dirty="0">
                <a:solidFill>
                  <a:srgbClr val="C7CDD6"/>
                </a:solidFill>
                <a:latin typeface="Inter Bold" pitchFamily="34" charset="0"/>
                <a:ea typeface="Inter Bold" pitchFamily="34" charset="-122"/>
                <a:cs typeface="Inter Bold" pitchFamily="34" charset="-120"/>
              </a:rPr>
              <a:t>By: 	</a:t>
            </a:r>
            <a:r>
              <a:rPr lang="en-US" sz="2200" b="1" dirty="0" err="1">
                <a:solidFill>
                  <a:srgbClr val="C7CDD6"/>
                </a:solidFill>
                <a:latin typeface="Inter Bold" pitchFamily="34" charset="0"/>
                <a:ea typeface="Inter Bold" pitchFamily="34" charset="-122"/>
                <a:cs typeface="Inter Bold" pitchFamily="34" charset="-120"/>
              </a:rPr>
              <a:t>DataNinja</a:t>
            </a:r>
            <a:r>
              <a:rPr lang="en-US" sz="2200" b="1" dirty="0">
                <a:solidFill>
                  <a:srgbClr val="C7CDD6"/>
                </a:solidFill>
                <a:latin typeface="Inter Bold" pitchFamily="34" charset="0"/>
                <a:ea typeface="Inter Bold" pitchFamily="34" charset="-122"/>
                <a:cs typeface="Inter Bold" pitchFamily="34" charset="-120"/>
              </a:rPr>
              <a:t> Team</a:t>
            </a:r>
            <a:br>
              <a:rPr lang="en-US" sz="2200" b="1" dirty="0">
                <a:solidFill>
                  <a:srgbClr val="C7CDD6"/>
                </a:solidFill>
                <a:latin typeface="Inter Bold" pitchFamily="34" charset="0"/>
                <a:ea typeface="Inter Bold" pitchFamily="34" charset="-122"/>
                <a:cs typeface="Inter Bold" pitchFamily="34" charset="-120"/>
              </a:rPr>
            </a:br>
            <a:r>
              <a:rPr lang="en-US" sz="2200" b="1" dirty="0">
                <a:solidFill>
                  <a:srgbClr val="C7CDD6"/>
                </a:solidFill>
                <a:latin typeface="Inter Bold" pitchFamily="34" charset="0"/>
                <a:ea typeface="Inter Bold" pitchFamily="34" charset="-122"/>
                <a:cs typeface="Inter Bold" pitchFamily="34" charset="-120"/>
              </a:rPr>
              <a:t>	(Afolabi, Branson and Eniola)</a:t>
            </a:r>
            <a:endParaRPr lang="en-US" sz="2200" dirty="0"/>
          </a:p>
        </p:txBody>
      </p:sp>
    </p:spTree>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4092178" y="277376"/>
            <a:ext cx="6446044"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Outlier and Risk Analysis</a:t>
            </a:r>
            <a:endParaRPr lang="en-US" sz="4450" dirty="0"/>
          </a:p>
        </p:txBody>
      </p:sp>
      <p:graphicFrame>
        <p:nvGraphicFramePr>
          <p:cNvPr id="13" name="Table 12">
            <a:extLst>
              <a:ext uri="{FF2B5EF4-FFF2-40B4-BE49-F238E27FC236}">
                <a16:creationId xmlns:a16="http://schemas.microsoft.com/office/drawing/2014/main" id="{CAE5A7A9-882B-D6C5-6408-DC53412F0535}"/>
              </a:ext>
            </a:extLst>
          </p:cNvPr>
          <p:cNvGraphicFramePr>
            <a:graphicFrameLocks noGrp="1"/>
          </p:cNvGraphicFramePr>
          <p:nvPr>
            <p:extLst>
              <p:ext uri="{D42A27DB-BD31-4B8C-83A1-F6EECF244321}">
                <p14:modId xmlns:p14="http://schemas.microsoft.com/office/powerpoint/2010/main" val="449590874"/>
              </p:ext>
            </p:extLst>
          </p:nvPr>
        </p:nvGraphicFramePr>
        <p:xfrm>
          <a:off x="2438400" y="1223195"/>
          <a:ext cx="9753600" cy="5918988"/>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729982068"/>
                    </a:ext>
                  </a:extLst>
                </a:gridCol>
                <a:gridCol w="4876800">
                  <a:extLst>
                    <a:ext uri="{9D8B030D-6E8A-4147-A177-3AD203B41FA5}">
                      <a16:colId xmlns:a16="http://schemas.microsoft.com/office/drawing/2014/main" val="2671386266"/>
                    </a:ext>
                  </a:extLst>
                </a:gridCol>
              </a:tblGrid>
              <a:tr h="944652">
                <a:tc>
                  <a:txBody>
                    <a:bodyPr/>
                    <a:lstStyle/>
                    <a:p>
                      <a:endParaRPr lang="en-NG" dirty="0">
                        <a:latin typeface="Times New Roman" panose="02020603050405020304" pitchFamily="18" charset="0"/>
                        <a:cs typeface="Times New Roman" panose="02020603050405020304" pitchFamily="18" charset="0"/>
                      </a:endParaRPr>
                    </a:p>
                  </a:txBody>
                  <a:tcPr/>
                </a:tc>
                <a:tc>
                  <a:txBody>
                    <a:bodyPr/>
                    <a:lstStyle/>
                    <a:p>
                      <a:endParaRPr lang="en-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5332562"/>
                  </a:ext>
                </a:extLst>
              </a:tr>
              <a:tr h="370840">
                <a:tc>
                  <a:txBody>
                    <a:bodyPr/>
                    <a:lstStyle/>
                    <a:p>
                      <a:r>
                        <a:rPr lang="en-GB" b="1" dirty="0">
                          <a:latin typeface="Times New Roman" panose="02020603050405020304" pitchFamily="18" charset="0"/>
                          <a:cs typeface="Times New Roman" panose="02020603050405020304" pitchFamily="18" charset="0"/>
                        </a:rPr>
                        <a:t>Custom Visuals</a:t>
                      </a:r>
                      <a:r>
                        <a:rPr lang="en-GB" dirty="0">
                          <a:latin typeface="Times New Roman" panose="02020603050405020304" pitchFamily="18" charset="0"/>
                          <a:cs typeface="Times New Roman" panose="02020603050405020304" pitchFamily="18" charset="0"/>
                        </a:rPr>
                        <a:t>: Full control over plot styling with matplotlib and seaborn (e.g., Tableau 20 palette, themed styles).</a:t>
                      </a:r>
                    </a:p>
                  </a:txBody>
                  <a:tcPr/>
                </a:tc>
                <a:tc>
                  <a:txBody>
                    <a:bodyPr/>
                    <a:lstStyle/>
                    <a:p>
                      <a:r>
                        <a:rPr lang="en-GB" b="1" dirty="0">
                          <a:latin typeface="Times New Roman" panose="02020603050405020304" pitchFamily="18" charset="0"/>
                          <a:cs typeface="Times New Roman" panose="02020603050405020304" pitchFamily="18" charset="0"/>
                        </a:rPr>
                        <a:t>Pre-built Visuals</a:t>
                      </a:r>
                      <a:r>
                        <a:rPr lang="en-GB" dirty="0">
                          <a:latin typeface="Times New Roman" panose="02020603050405020304" pitchFamily="18" charset="0"/>
                          <a:cs typeface="Times New Roman" panose="02020603050405020304" pitchFamily="18" charset="0"/>
                        </a:rPr>
                        <a:t>: Drag-and-drop creation of charts (bar, pie, donut, matrix, etc.)</a:t>
                      </a:r>
                    </a:p>
                    <a:p>
                      <a:endParaRPr lang="en-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82017390"/>
                  </a:ext>
                </a:extLst>
              </a:tr>
              <a:tr h="370840">
                <a:tc>
                  <a:txBody>
                    <a:bodyPr/>
                    <a:lstStyle/>
                    <a:p>
                      <a:r>
                        <a:rPr lang="en-GB" b="1" dirty="0">
                          <a:latin typeface="Times New Roman" panose="02020603050405020304" pitchFamily="18" charset="0"/>
                          <a:cs typeface="Times New Roman" panose="02020603050405020304" pitchFamily="18" charset="0"/>
                        </a:rPr>
                        <a:t>Flexible Analysis</a:t>
                      </a:r>
                      <a:r>
                        <a:rPr lang="en-GB" dirty="0">
                          <a:latin typeface="Times New Roman" panose="02020603050405020304" pitchFamily="18" charset="0"/>
                          <a:cs typeface="Times New Roman" panose="02020603050405020304" pitchFamily="18" charset="0"/>
                        </a:rPr>
                        <a:t>: Boxplots, grouped bar charts, correlation heatmaps fully customized logic and layout.</a:t>
                      </a:r>
                    </a:p>
                  </a:txBody>
                  <a:tcPr/>
                </a:tc>
                <a:tc>
                  <a:txBody>
                    <a:bodyPr/>
                    <a:lstStyle/>
                    <a:p>
                      <a:r>
                        <a:rPr lang="en-GB" b="1" dirty="0">
                          <a:latin typeface="Times New Roman" panose="02020603050405020304" pitchFamily="18" charset="0"/>
                          <a:cs typeface="Times New Roman" panose="02020603050405020304" pitchFamily="18" charset="0"/>
                        </a:rPr>
                        <a:t>Interactivity</a:t>
                      </a:r>
                      <a:r>
                        <a:rPr lang="en-GB" dirty="0">
                          <a:latin typeface="Times New Roman" panose="02020603050405020304" pitchFamily="18" charset="0"/>
                          <a:cs typeface="Times New Roman" panose="02020603050405020304" pitchFamily="18" charset="0"/>
                        </a:rPr>
                        <a:t>: Filter by gender, lunch type, parental education; dynamic cross-filtering</a:t>
                      </a:r>
                    </a:p>
                    <a:p>
                      <a:endParaRPr lang="en-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7321546"/>
                  </a:ext>
                </a:extLst>
              </a:tr>
              <a:tr h="370840">
                <a:tc>
                  <a:txBody>
                    <a:bodyPr/>
                    <a:lstStyle/>
                    <a:p>
                      <a:r>
                        <a:rPr lang="en-GB" b="1" dirty="0">
                          <a:latin typeface="Times New Roman" panose="02020603050405020304" pitchFamily="18" charset="0"/>
                          <a:cs typeface="Times New Roman" panose="02020603050405020304" pitchFamily="18" charset="0"/>
                        </a:rPr>
                        <a:t>Static Outputs</a:t>
                      </a:r>
                      <a:r>
                        <a:rPr lang="en-GB" dirty="0">
                          <a:latin typeface="Times New Roman" panose="02020603050405020304" pitchFamily="18" charset="0"/>
                          <a:cs typeface="Times New Roman" panose="02020603050405020304" pitchFamily="18" charset="0"/>
                        </a:rPr>
                        <a:t>: Plots are exported as static .</a:t>
                      </a:r>
                      <a:r>
                        <a:rPr lang="en-GB" dirty="0" err="1">
                          <a:latin typeface="Times New Roman" panose="02020603050405020304" pitchFamily="18" charset="0"/>
                          <a:cs typeface="Times New Roman" panose="02020603050405020304" pitchFamily="18" charset="0"/>
                        </a:rPr>
                        <a:t>png</a:t>
                      </a:r>
                      <a:r>
                        <a:rPr lang="en-GB" dirty="0">
                          <a:latin typeface="Times New Roman" panose="02020603050405020304" pitchFamily="18" charset="0"/>
                          <a:cs typeface="Times New Roman" panose="02020603050405020304" pitchFamily="18" charset="0"/>
                        </a:rPr>
                        <a:t> images suitable for reports or documentation.</a:t>
                      </a:r>
                    </a:p>
                  </a:txBody>
                  <a:tcPr/>
                </a:tc>
                <a:tc>
                  <a:txBody>
                    <a:bodyPr/>
                    <a:lstStyle/>
                    <a:p>
                      <a:r>
                        <a:rPr lang="en-GB" b="1" dirty="0">
                          <a:latin typeface="Times New Roman" panose="02020603050405020304" pitchFamily="18" charset="0"/>
                          <a:cs typeface="Times New Roman" panose="02020603050405020304" pitchFamily="18" charset="0"/>
                        </a:rPr>
                        <a:t>User-Friendly</a:t>
                      </a:r>
                      <a:r>
                        <a:rPr lang="en-GB" dirty="0">
                          <a:latin typeface="Times New Roman" panose="02020603050405020304" pitchFamily="18" charset="0"/>
                          <a:cs typeface="Times New Roman" panose="02020603050405020304" pitchFamily="18" charset="0"/>
                        </a:rPr>
                        <a:t>: Designed for non-programmers; GUI-based exploration</a:t>
                      </a:r>
                    </a:p>
                  </a:txBody>
                  <a:tcPr/>
                </a:tc>
                <a:extLst>
                  <a:ext uri="{0D108BD9-81ED-4DB2-BD59-A6C34878D82A}">
                    <a16:rowId xmlns:a16="http://schemas.microsoft.com/office/drawing/2014/main" val="1576053740"/>
                  </a:ext>
                </a:extLst>
              </a:tr>
              <a:tr h="370840">
                <a:tc>
                  <a:txBody>
                    <a:bodyPr/>
                    <a:lstStyle/>
                    <a:p>
                      <a:r>
                        <a:rPr lang="en-GB" b="1" dirty="0">
                          <a:latin typeface="Times New Roman" panose="02020603050405020304" pitchFamily="18" charset="0"/>
                          <a:cs typeface="Times New Roman" panose="02020603050405020304" pitchFamily="18" charset="0"/>
                        </a:rPr>
                        <a:t>Key Use Case</a:t>
                      </a:r>
                      <a:r>
                        <a:rPr lang="en-GB" dirty="0">
                          <a:latin typeface="Times New Roman" panose="02020603050405020304" pitchFamily="18" charset="0"/>
                          <a:cs typeface="Times New Roman" panose="02020603050405020304" pitchFamily="18" charset="0"/>
                        </a:rPr>
                        <a:t>:</a:t>
                      </a:r>
                    </a:p>
                    <a:p>
                      <a:r>
                        <a:rPr lang="en-GB" dirty="0">
                          <a:latin typeface="Times New Roman" panose="02020603050405020304" pitchFamily="18" charset="0"/>
                          <a:cs typeface="Times New Roman" panose="02020603050405020304" pitchFamily="18" charset="0"/>
                        </a:rPr>
                        <a:t>Deep statistical insight</a:t>
                      </a:r>
                    </a:p>
                    <a:p>
                      <a:r>
                        <a:rPr lang="en-GB" dirty="0">
                          <a:latin typeface="Times New Roman" panose="02020603050405020304" pitchFamily="18" charset="0"/>
                          <a:cs typeface="Times New Roman" panose="02020603050405020304" pitchFamily="18" charset="0"/>
                        </a:rPr>
                        <a:t>Full control over data manipulation</a:t>
                      </a:r>
                    </a:p>
                    <a:p>
                      <a:r>
                        <a:rPr lang="en-GB" dirty="0">
                          <a:latin typeface="Times New Roman" panose="02020603050405020304" pitchFamily="18" charset="0"/>
                          <a:cs typeface="Times New Roman" panose="02020603050405020304" pitchFamily="18" charset="0"/>
                        </a:rPr>
                        <a:t>Ideal for automation and scripting</a:t>
                      </a:r>
                    </a:p>
                  </a:txBody>
                  <a:tcPr/>
                </a:tc>
                <a:tc>
                  <a:txBody>
                    <a:bodyPr/>
                    <a:lstStyle/>
                    <a:p>
                      <a:r>
                        <a:rPr lang="en-GB" b="1" dirty="0">
                          <a:latin typeface="Times New Roman" panose="02020603050405020304" pitchFamily="18" charset="0"/>
                          <a:cs typeface="Times New Roman" panose="02020603050405020304" pitchFamily="18" charset="0"/>
                        </a:rPr>
                        <a:t>Key Use Case</a:t>
                      </a:r>
                      <a:r>
                        <a:rPr lang="en-GB" dirty="0">
                          <a:latin typeface="Times New Roman" panose="02020603050405020304" pitchFamily="18" charset="0"/>
                          <a:cs typeface="Times New Roman" panose="02020603050405020304" pitchFamily="18" charset="0"/>
                        </a:rPr>
                        <a:t>:</a:t>
                      </a:r>
                    </a:p>
                    <a:p>
                      <a:pPr lvl="1"/>
                      <a:r>
                        <a:rPr lang="en-GB" dirty="0">
                          <a:latin typeface="Times New Roman" panose="02020603050405020304" pitchFamily="18" charset="0"/>
                          <a:cs typeface="Times New Roman" panose="02020603050405020304" pitchFamily="18" charset="0"/>
                        </a:rPr>
                        <a:t>Presentation-ready visuals</a:t>
                      </a:r>
                    </a:p>
                    <a:p>
                      <a:pPr lvl="1"/>
                      <a:r>
                        <a:rPr lang="en-GB" dirty="0">
                          <a:latin typeface="Times New Roman" panose="02020603050405020304" pitchFamily="18" charset="0"/>
                          <a:cs typeface="Times New Roman" panose="02020603050405020304" pitchFamily="18" charset="0"/>
                        </a:rPr>
                        <a:t>Business stakeholders’ consumption</a:t>
                      </a:r>
                    </a:p>
                    <a:p>
                      <a:pPr lvl="1"/>
                      <a:r>
                        <a:rPr lang="en-GB" dirty="0">
                          <a:latin typeface="Times New Roman" panose="02020603050405020304" pitchFamily="18" charset="0"/>
                          <a:cs typeface="Times New Roman" panose="02020603050405020304" pitchFamily="18" charset="0"/>
                        </a:rPr>
                        <a:t>Real-time filtering and slicing</a:t>
                      </a:r>
                    </a:p>
                  </a:txBody>
                  <a:tcPr/>
                </a:tc>
                <a:extLst>
                  <a:ext uri="{0D108BD9-81ED-4DB2-BD59-A6C34878D82A}">
                    <a16:rowId xmlns:a16="http://schemas.microsoft.com/office/drawing/2014/main" val="324177509"/>
                  </a:ext>
                </a:extLst>
              </a:tr>
            </a:tbl>
          </a:graphicData>
        </a:graphic>
      </p:graphicFrame>
      <p:pic>
        <p:nvPicPr>
          <p:cNvPr id="17" name="Picture 16" descr="A blue and yellow snake logo&#10;&#10;AI-generated content may be incorrect.">
            <a:extLst>
              <a:ext uri="{FF2B5EF4-FFF2-40B4-BE49-F238E27FC236}">
                <a16:creationId xmlns:a16="http://schemas.microsoft.com/office/drawing/2014/main" id="{3CFE942F-76A5-555D-9B0D-EB5AA226AC8C}"/>
              </a:ext>
            </a:extLst>
          </p:cNvPr>
          <p:cNvPicPr>
            <a:picLocks noChangeAspect="1"/>
          </p:cNvPicPr>
          <p:nvPr/>
        </p:nvPicPr>
        <p:blipFill>
          <a:blip r:embed="rId3"/>
          <a:stretch>
            <a:fillRect/>
          </a:stretch>
        </p:blipFill>
        <p:spPr>
          <a:xfrm>
            <a:off x="3739501" y="1304817"/>
            <a:ext cx="897205" cy="897205"/>
          </a:xfrm>
          <a:prstGeom prst="rect">
            <a:avLst/>
          </a:prstGeom>
        </p:spPr>
      </p:pic>
      <p:pic>
        <p:nvPicPr>
          <p:cNvPr id="19" name="Picture 18" descr="A yellow rectangular object with black background&#10;&#10;AI-generated content may be incorrect.">
            <a:extLst>
              <a:ext uri="{FF2B5EF4-FFF2-40B4-BE49-F238E27FC236}">
                <a16:creationId xmlns:a16="http://schemas.microsoft.com/office/drawing/2014/main" id="{CB5A4695-B279-30DE-3140-B48608742EC6}"/>
              </a:ext>
            </a:extLst>
          </p:cNvPr>
          <p:cNvPicPr>
            <a:picLocks noChangeAspect="1"/>
          </p:cNvPicPr>
          <p:nvPr/>
        </p:nvPicPr>
        <p:blipFill>
          <a:blip r:embed="rId4"/>
          <a:stretch>
            <a:fillRect/>
          </a:stretch>
        </p:blipFill>
        <p:spPr>
          <a:xfrm>
            <a:off x="8568643" y="1304817"/>
            <a:ext cx="735849" cy="711793"/>
          </a:xfrm>
          <a:prstGeom prst="rect">
            <a:avLst/>
          </a:prstGeom>
        </p:spPr>
      </p:pic>
      <p:sp>
        <p:nvSpPr>
          <p:cNvPr id="20" name="TextBox 19">
            <a:extLst>
              <a:ext uri="{FF2B5EF4-FFF2-40B4-BE49-F238E27FC236}">
                <a16:creationId xmlns:a16="http://schemas.microsoft.com/office/drawing/2014/main" id="{8056BBA8-84C3-A3AD-79A2-F03D8A2410E1}"/>
              </a:ext>
            </a:extLst>
          </p:cNvPr>
          <p:cNvSpPr txBox="1"/>
          <p:nvPr/>
        </p:nvSpPr>
        <p:spPr>
          <a:xfrm>
            <a:off x="4636706" y="1429880"/>
            <a:ext cx="2668218" cy="461665"/>
          </a:xfrm>
          <a:prstGeom prst="rect">
            <a:avLst/>
          </a:prstGeom>
          <a:noFill/>
        </p:spPr>
        <p:txBody>
          <a:bodyPr wrap="square" rtlCol="0">
            <a:spAutoFit/>
          </a:bodyPr>
          <a:lstStyle/>
          <a:p>
            <a:r>
              <a:rPr lang="en-GB" sz="2400" b="1" dirty="0">
                <a:solidFill>
                  <a:schemeClr val="tx1"/>
                </a:solidFill>
                <a:latin typeface="Times New Roman" panose="02020603050405020304" pitchFamily="18" charset="0"/>
                <a:cs typeface="Times New Roman" panose="02020603050405020304" pitchFamily="18" charset="0"/>
              </a:rPr>
              <a:t>Python</a:t>
            </a:r>
            <a:endParaRPr lang="en-NG" sz="2400" b="1"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643A0C1-657A-8041-4971-540331B886D0}"/>
              </a:ext>
            </a:extLst>
          </p:cNvPr>
          <p:cNvSpPr txBox="1"/>
          <p:nvPr/>
        </p:nvSpPr>
        <p:spPr>
          <a:xfrm>
            <a:off x="9250094" y="1571945"/>
            <a:ext cx="2668218" cy="369332"/>
          </a:xfrm>
          <a:prstGeom prst="rect">
            <a:avLst/>
          </a:prstGeom>
          <a:noFill/>
        </p:spPr>
        <p:txBody>
          <a:bodyPr wrap="square" rtlCol="0">
            <a:spAutoFit/>
          </a:bodyPr>
          <a:lstStyle/>
          <a:p>
            <a:r>
              <a:rPr lang="en-GB" sz="1800" b="1" dirty="0">
                <a:solidFill>
                  <a:schemeClr val="tx1"/>
                </a:solidFill>
                <a:latin typeface="Times New Roman" panose="02020603050405020304" pitchFamily="18" charset="0"/>
                <a:cs typeface="Times New Roman" panose="02020603050405020304" pitchFamily="18" charset="0"/>
              </a:rPr>
              <a:t>Power BI</a:t>
            </a:r>
            <a:endParaRPr lang="en-NG" sz="1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651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Next Steps and Dashboard Potential</a:t>
            </a:r>
            <a:endParaRPr lang="en-US" sz="4450" dirty="0"/>
          </a:p>
        </p:txBody>
      </p:sp>
      <p:pic>
        <p:nvPicPr>
          <p:cNvPr id="4" name="Image 1" descr="preencoded.png"/>
          <p:cNvPicPr>
            <a:picLocks noChangeAspect="1"/>
          </p:cNvPicPr>
          <p:nvPr/>
        </p:nvPicPr>
        <p:blipFill>
          <a:blip r:embed="rId4"/>
          <a:stretch>
            <a:fillRect/>
          </a:stretch>
        </p:blipFill>
        <p:spPr>
          <a:xfrm>
            <a:off x="793790" y="2454235"/>
            <a:ext cx="566976" cy="566976"/>
          </a:xfrm>
          <a:prstGeom prst="rect">
            <a:avLst/>
          </a:prstGeom>
        </p:spPr>
      </p:pic>
      <p:sp>
        <p:nvSpPr>
          <p:cNvPr id="5" name="Text 1"/>
          <p:cNvSpPr/>
          <p:nvPr/>
        </p:nvSpPr>
        <p:spPr>
          <a:xfrm>
            <a:off x="1644253" y="2588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Dynamic Filters</a:t>
            </a:r>
            <a:endParaRPr lang="en-US" sz="2200" dirty="0"/>
          </a:p>
        </p:txBody>
      </p:sp>
      <p:sp>
        <p:nvSpPr>
          <p:cNvPr id="6" name="Text 2"/>
          <p:cNvSpPr/>
          <p:nvPr/>
        </p:nvSpPr>
        <p:spPr>
          <a:xfrm>
            <a:off x="1644253" y="3079313"/>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Slice data by demographics.</a:t>
            </a:r>
            <a:endParaRPr lang="en-US" sz="1750" dirty="0"/>
          </a:p>
        </p:txBody>
      </p:sp>
      <p:pic>
        <p:nvPicPr>
          <p:cNvPr id="7" name="Image 2" descr="preencoded.png"/>
          <p:cNvPicPr>
            <a:picLocks noChangeAspect="1"/>
          </p:cNvPicPr>
          <p:nvPr/>
        </p:nvPicPr>
        <p:blipFill>
          <a:blip r:embed="rId5"/>
          <a:stretch>
            <a:fillRect/>
          </a:stretch>
        </p:blipFill>
        <p:spPr>
          <a:xfrm>
            <a:off x="793790" y="4009192"/>
            <a:ext cx="566976" cy="566976"/>
          </a:xfrm>
          <a:prstGeom prst="rect">
            <a:avLst/>
          </a:prstGeom>
        </p:spPr>
      </p:pic>
      <p:sp>
        <p:nvSpPr>
          <p:cNvPr id="8" name="Text 3"/>
          <p:cNvSpPr/>
          <p:nvPr/>
        </p:nvSpPr>
        <p:spPr>
          <a:xfrm>
            <a:off x="1644253" y="41438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Group Comparison</a:t>
            </a:r>
            <a:endParaRPr lang="en-US" sz="2200" dirty="0"/>
          </a:p>
        </p:txBody>
      </p:sp>
      <p:sp>
        <p:nvSpPr>
          <p:cNvPr id="9" name="Text 4"/>
          <p:cNvSpPr/>
          <p:nvPr/>
        </p:nvSpPr>
        <p:spPr>
          <a:xfrm>
            <a:off x="1644253" y="4634270"/>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Compare any two student groups.</a:t>
            </a:r>
            <a:endParaRPr lang="en-US" sz="1750" dirty="0"/>
          </a:p>
        </p:txBody>
      </p:sp>
      <p:pic>
        <p:nvPicPr>
          <p:cNvPr id="10" name="Image 3" descr="preencoded.png"/>
          <p:cNvPicPr>
            <a:picLocks noChangeAspect="1"/>
          </p:cNvPicPr>
          <p:nvPr/>
        </p:nvPicPr>
        <p:blipFill>
          <a:blip r:embed="rId6"/>
          <a:stretch>
            <a:fillRect/>
          </a:stretch>
        </p:blipFill>
        <p:spPr>
          <a:xfrm>
            <a:off x="793790" y="5564148"/>
            <a:ext cx="566976" cy="566976"/>
          </a:xfrm>
          <a:prstGeom prst="rect">
            <a:avLst/>
          </a:prstGeom>
        </p:spPr>
      </p:pic>
      <p:sp>
        <p:nvSpPr>
          <p:cNvPr id="11" name="Text 5"/>
          <p:cNvSpPr/>
          <p:nvPr/>
        </p:nvSpPr>
        <p:spPr>
          <a:xfrm>
            <a:off x="1644253" y="56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Score Dashboards</a:t>
            </a:r>
            <a:endParaRPr lang="en-US" sz="2200" dirty="0"/>
          </a:p>
        </p:txBody>
      </p:sp>
      <p:sp>
        <p:nvSpPr>
          <p:cNvPr id="12" name="Text 6"/>
          <p:cNvSpPr/>
          <p:nvPr/>
        </p:nvSpPr>
        <p:spPr>
          <a:xfrm>
            <a:off x="1644253" y="6189226"/>
            <a:ext cx="6705957"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Visual performance by variable.</a:t>
            </a:r>
            <a:endParaRPr lang="en-US" sz="1750" dirty="0"/>
          </a:p>
        </p:txBody>
      </p:sp>
      <p:sp>
        <p:nvSpPr>
          <p:cNvPr id="13" name="Text 7"/>
          <p:cNvSpPr/>
          <p:nvPr/>
        </p:nvSpPr>
        <p:spPr>
          <a:xfrm>
            <a:off x="793790" y="6807279"/>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Leverage interactive dashboards for continuous monitoring and data-driven educational strategies.</a:t>
            </a:r>
            <a:endParaRPr lang="en-US" sz="1750" dirty="0"/>
          </a:p>
        </p:txBody>
      </p:sp>
    </p:spTree>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A6D51-F1FE-8C52-F157-DD3DA40CCC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9E6FF3C-06E6-85F0-3B20-F7C9B04FF4A3}"/>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592C99ED-B68A-B47C-D865-352E6B7F4A63}"/>
              </a:ext>
            </a:extLst>
          </p:cNvPr>
          <p:cNvSpPr/>
          <p:nvPr/>
        </p:nvSpPr>
        <p:spPr>
          <a:xfrm>
            <a:off x="793790" y="696516"/>
            <a:ext cx="7556421" cy="1417558"/>
          </a:xfrm>
          <a:prstGeom prst="rect">
            <a:avLst/>
          </a:prstGeom>
          <a:noFill/>
          <a:ln/>
        </p:spPr>
        <p:txBody>
          <a:bodyPr wrap="square" lIns="0" tIns="0" rIns="0" bIns="0" rtlCol="0" anchor="t"/>
          <a:lstStyle/>
          <a:p>
            <a:pPr>
              <a:lnSpc>
                <a:spcPts val="5550"/>
              </a:lnSpc>
            </a:pPr>
            <a:r>
              <a:rPr lang="en-GB" sz="3600" b="1" u="sng" dirty="0">
                <a:solidFill>
                  <a:schemeClr val="tx1"/>
                </a:solidFill>
              </a:rPr>
              <a:t>Recommendations &amp; Future Work</a:t>
            </a:r>
            <a:endParaRPr lang="en-US" sz="3600" b="1" u="sng" dirty="0">
              <a:solidFill>
                <a:schemeClr val="tx1"/>
              </a:solidFill>
            </a:endParaRPr>
          </a:p>
        </p:txBody>
      </p:sp>
      <p:sp>
        <p:nvSpPr>
          <p:cNvPr id="19" name="TextBox 18">
            <a:extLst>
              <a:ext uri="{FF2B5EF4-FFF2-40B4-BE49-F238E27FC236}">
                <a16:creationId xmlns:a16="http://schemas.microsoft.com/office/drawing/2014/main" id="{DC0420A7-76F6-6BF9-4F66-D7FF28C4D39F}"/>
              </a:ext>
            </a:extLst>
          </p:cNvPr>
          <p:cNvSpPr txBox="1"/>
          <p:nvPr/>
        </p:nvSpPr>
        <p:spPr>
          <a:xfrm>
            <a:off x="261991" y="1631188"/>
            <a:ext cx="8620018" cy="6463308"/>
          </a:xfrm>
          <a:prstGeom prst="rect">
            <a:avLst/>
          </a:prstGeom>
          <a:noFill/>
        </p:spPr>
        <p:txBody>
          <a:bodyPr wrap="square" rtlCol="0">
            <a:spAutoFit/>
          </a:bodyPr>
          <a:lstStyle/>
          <a:p>
            <a:r>
              <a:rPr lang="en-GB" sz="1800" b="1" dirty="0">
                <a:solidFill>
                  <a:schemeClr val="tx1"/>
                </a:solidFill>
                <a:latin typeface="Times New Roman" panose="02020603050405020304" pitchFamily="18" charset="0"/>
                <a:cs typeface="Times New Roman" panose="02020603050405020304" pitchFamily="18" charset="0"/>
              </a:rPr>
              <a:t>📌 Recommendations for Educators &amp; Policymakers</a:t>
            </a:r>
          </a:p>
          <a:p>
            <a:r>
              <a:rPr lang="en-GB" sz="1800" b="1" dirty="0">
                <a:solidFill>
                  <a:schemeClr val="tx1"/>
                </a:solidFill>
                <a:latin typeface="Times New Roman" panose="02020603050405020304" pitchFamily="18" charset="0"/>
                <a:cs typeface="Times New Roman" panose="02020603050405020304" pitchFamily="18" charset="0"/>
              </a:rPr>
              <a:t>Focus Support on At-Risk Groups</a:t>
            </a:r>
            <a:br>
              <a:rPr lang="en-GB" sz="1800" dirty="0">
                <a:solidFill>
                  <a:schemeClr val="tx1"/>
                </a:solidFill>
                <a:latin typeface="Times New Roman" panose="02020603050405020304" pitchFamily="18" charset="0"/>
                <a:cs typeface="Times New Roman" panose="02020603050405020304" pitchFamily="18" charset="0"/>
              </a:rPr>
            </a:br>
            <a:r>
              <a:rPr lang="en-GB" sz="1800" dirty="0">
                <a:solidFill>
                  <a:schemeClr val="tx1"/>
                </a:solidFill>
                <a:latin typeface="Times New Roman" panose="02020603050405020304" pitchFamily="18" charset="0"/>
                <a:cs typeface="Times New Roman" panose="02020603050405020304" pitchFamily="18" charset="0"/>
              </a:rPr>
              <a:t>Use insights (e.g., lunch type, test prep course impact) to design targeted interventions.</a:t>
            </a:r>
          </a:p>
          <a:p>
            <a:r>
              <a:rPr lang="en-GB" sz="1800" b="1" dirty="0">
                <a:solidFill>
                  <a:schemeClr val="tx1"/>
                </a:solidFill>
                <a:latin typeface="Times New Roman" panose="02020603050405020304" pitchFamily="18" charset="0"/>
                <a:cs typeface="Times New Roman" panose="02020603050405020304" pitchFamily="18" charset="0"/>
              </a:rPr>
              <a:t>Promote Test Preparation Programs</a:t>
            </a:r>
            <a:br>
              <a:rPr lang="en-GB" sz="1800" dirty="0">
                <a:solidFill>
                  <a:schemeClr val="tx1"/>
                </a:solidFill>
                <a:latin typeface="Times New Roman" panose="02020603050405020304" pitchFamily="18" charset="0"/>
                <a:cs typeface="Times New Roman" panose="02020603050405020304" pitchFamily="18" charset="0"/>
              </a:rPr>
            </a:br>
            <a:r>
              <a:rPr lang="en-GB" sz="1800" dirty="0">
                <a:solidFill>
                  <a:schemeClr val="tx1"/>
                </a:solidFill>
                <a:latin typeface="Times New Roman" panose="02020603050405020304" pitchFamily="18" charset="0"/>
                <a:cs typeface="Times New Roman" panose="02020603050405020304" pitchFamily="18" charset="0"/>
              </a:rPr>
              <a:t>Data shows improved scores for students who completed test prep—consider expanding access.</a:t>
            </a:r>
          </a:p>
          <a:p>
            <a:r>
              <a:rPr lang="en-GB" sz="1800" b="1" dirty="0">
                <a:solidFill>
                  <a:schemeClr val="tx1"/>
                </a:solidFill>
                <a:latin typeface="Times New Roman" panose="02020603050405020304" pitchFamily="18" charset="0"/>
                <a:cs typeface="Times New Roman" panose="02020603050405020304" pitchFamily="18" charset="0"/>
              </a:rPr>
              <a:t>Engage Parents</a:t>
            </a:r>
            <a:br>
              <a:rPr lang="en-GB" sz="1800" dirty="0">
                <a:solidFill>
                  <a:schemeClr val="tx1"/>
                </a:solidFill>
                <a:latin typeface="Times New Roman" panose="02020603050405020304" pitchFamily="18" charset="0"/>
                <a:cs typeface="Times New Roman" panose="02020603050405020304" pitchFamily="18" charset="0"/>
              </a:rPr>
            </a:br>
            <a:r>
              <a:rPr lang="en-GB" sz="1800" dirty="0">
                <a:solidFill>
                  <a:schemeClr val="tx1"/>
                </a:solidFill>
                <a:latin typeface="Times New Roman" panose="02020603050405020304" pitchFamily="18" charset="0"/>
                <a:cs typeface="Times New Roman" panose="02020603050405020304" pitchFamily="18" charset="0"/>
              </a:rPr>
              <a:t>Leverage correlations with parental education to involve families in student progress.</a:t>
            </a:r>
          </a:p>
          <a:p>
            <a:endParaRPr lang="en-GB" sz="1800" dirty="0">
              <a:solidFill>
                <a:schemeClr val="tx1"/>
              </a:solidFill>
              <a:latin typeface="Times New Roman" panose="02020603050405020304" pitchFamily="18" charset="0"/>
              <a:cs typeface="Times New Roman" panose="02020603050405020304" pitchFamily="18" charset="0"/>
            </a:endParaRPr>
          </a:p>
          <a:p>
            <a:r>
              <a:rPr lang="en-GB" sz="1800" b="1" dirty="0">
                <a:solidFill>
                  <a:schemeClr val="tx1"/>
                </a:solidFill>
                <a:latin typeface="Times New Roman" panose="02020603050405020304" pitchFamily="18" charset="0"/>
                <a:cs typeface="Times New Roman" panose="02020603050405020304" pitchFamily="18" charset="0"/>
              </a:rPr>
              <a:t>🚀 Future Potential</a:t>
            </a:r>
          </a:p>
          <a:p>
            <a:r>
              <a:rPr lang="en-GB" sz="1800" b="1" dirty="0">
                <a:solidFill>
                  <a:schemeClr val="tx1"/>
                </a:solidFill>
                <a:latin typeface="Times New Roman" panose="02020603050405020304" pitchFamily="18" charset="0"/>
                <a:cs typeface="Times New Roman" panose="02020603050405020304" pitchFamily="18" charset="0"/>
              </a:rPr>
              <a:t>Predictive </a:t>
            </a:r>
            <a:r>
              <a:rPr lang="en-GB" sz="1800" b="1" dirty="0" err="1">
                <a:solidFill>
                  <a:schemeClr val="tx1"/>
                </a:solidFill>
                <a:latin typeface="Times New Roman" panose="02020603050405020304" pitchFamily="18" charset="0"/>
                <a:cs typeface="Times New Roman" panose="02020603050405020304" pitchFamily="18" charset="0"/>
              </a:rPr>
              <a:t>Modeling</a:t>
            </a:r>
            <a:br>
              <a:rPr lang="en-GB" sz="1800" dirty="0">
                <a:solidFill>
                  <a:schemeClr val="tx1"/>
                </a:solidFill>
                <a:latin typeface="Times New Roman" panose="02020603050405020304" pitchFamily="18" charset="0"/>
                <a:cs typeface="Times New Roman" panose="02020603050405020304" pitchFamily="18" charset="0"/>
              </a:rPr>
            </a:br>
            <a:r>
              <a:rPr lang="en-GB" sz="1800" dirty="0">
                <a:solidFill>
                  <a:schemeClr val="tx1"/>
                </a:solidFill>
                <a:latin typeface="Times New Roman" panose="02020603050405020304" pitchFamily="18" charset="0"/>
                <a:cs typeface="Times New Roman" panose="02020603050405020304" pitchFamily="18" charset="0"/>
              </a:rPr>
              <a:t>Use Python to build machine learning models that predict student success based on early indicators.</a:t>
            </a:r>
          </a:p>
          <a:p>
            <a:r>
              <a:rPr lang="en-GB" sz="1800" b="1" dirty="0">
                <a:solidFill>
                  <a:schemeClr val="tx1"/>
                </a:solidFill>
                <a:latin typeface="Times New Roman" panose="02020603050405020304" pitchFamily="18" charset="0"/>
                <a:cs typeface="Times New Roman" panose="02020603050405020304" pitchFamily="18" charset="0"/>
              </a:rPr>
              <a:t>Broader Datasets</a:t>
            </a:r>
            <a:br>
              <a:rPr lang="en-GB" sz="1800" dirty="0">
                <a:solidFill>
                  <a:schemeClr val="tx1"/>
                </a:solidFill>
                <a:latin typeface="Times New Roman" panose="02020603050405020304" pitchFamily="18" charset="0"/>
                <a:cs typeface="Times New Roman" panose="02020603050405020304" pitchFamily="18" charset="0"/>
              </a:rPr>
            </a:br>
            <a:r>
              <a:rPr lang="en-GB" sz="1800" dirty="0">
                <a:solidFill>
                  <a:schemeClr val="tx1"/>
                </a:solidFill>
                <a:latin typeface="Times New Roman" panose="02020603050405020304" pitchFamily="18" charset="0"/>
                <a:cs typeface="Times New Roman" panose="02020603050405020304" pitchFamily="18" charset="0"/>
              </a:rPr>
              <a:t>Integrate attendance, </a:t>
            </a:r>
            <a:r>
              <a:rPr lang="en-GB" sz="1800" dirty="0" err="1">
                <a:solidFill>
                  <a:schemeClr val="tx1"/>
                </a:solidFill>
                <a:latin typeface="Times New Roman" panose="02020603050405020304" pitchFamily="18" charset="0"/>
                <a:cs typeface="Times New Roman" panose="02020603050405020304" pitchFamily="18" charset="0"/>
              </a:rPr>
              <a:t>behavioral</a:t>
            </a:r>
            <a:r>
              <a:rPr lang="en-GB" sz="1800" dirty="0">
                <a:solidFill>
                  <a:schemeClr val="tx1"/>
                </a:solidFill>
                <a:latin typeface="Times New Roman" panose="02020603050405020304" pitchFamily="18" charset="0"/>
                <a:cs typeface="Times New Roman" panose="02020603050405020304" pitchFamily="18" charset="0"/>
              </a:rPr>
              <a:t>, and socio-economic data for deeper insights.</a:t>
            </a:r>
          </a:p>
          <a:p>
            <a:endParaRPr lang="en-GB" sz="1800" dirty="0">
              <a:solidFill>
                <a:schemeClr val="tx1"/>
              </a:solidFill>
              <a:latin typeface="Times New Roman" panose="02020603050405020304" pitchFamily="18" charset="0"/>
              <a:cs typeface="Times New Roman" panose="02020603050405020304" pitchFamily="18" charset="0"/>
            </a:endParaRPr>
          </a:p>
          <a:p>
            <a:r>
              <a:rPr lang="en-GB" sz="1800" b="1" dirty="0">
                <a:solidFill>
                  <a:schemeClr val="tx1"/>
                </a:solidFill>
                <a:latin typeface="Times New Roman" panose="02020603050405020304" pitchFamily="18" charset="0"/>
                <a:cs typeface="Times New Roman" panose="02020603050405020304" pitchFamily="18" charset="0"/>
              </a:rPr>
              <a:t>🔍 Next Steps in Analysis</a:t>
            </a:r>
          </a:p>
          <a:p>
            <a:r>
              <a:rPr lang="en-GB" sz="1800" b="1" dirty="0">
                <a:solidFill>
                  <a:schemeClr val="tx1"/>
                </a:solidFill>
                <a:latin typeface="Times New Roman" panose="02020603050405020304" pitchFamily="18" charset="0"/>
                <a:cs typeface="Times New Roman" panose="02020603050405020304" pitchFamily="18" charset="0"/>
              </a:rPr>
              <a:t>Longitudinal Tracking</a:t>
            </a:r>
            <a:br>
              <a:rPr lang="en-GB" sz="1800" dirty="0">
                <a:solidFill>
                  <a:schemeClr val="tx1"/>
                </a:solidFill>
                <a:latin typeface="Times New Roman" panose="02020603050405020304" pitchFamily="18" charset="0"/>
                <a:cs typeface="Times New Roman" panose="02020603050405020304" pitchFamily="18" charset="0"/>
              </a:rPr>
            </a:br>
            <a:r>
              <a:rPr lang="en-GB" sz="1800" dirty="0">
                <a:solidFill>
                  <a:schemeClr val="tx1"/>
                </a:solidFill>
                <a:latin typeface="Times New Roman" panose="02020603050405020304" pitchFamily="18" charset="0"/>
                <a:cs typeface="Times New Roman" panose="02020603050405020304" pitchFamily="18" charset="0"/>
              </a:rPr>
              <a:t>Monitor student performance over time to evaluate the impact of policy changes.</a:t>
            </a:r>
          </a:p>
          <a:p>
            <a:r>
              <a:rPr lang="en-GB" sz="1800" b="1" dirty="0">
                <a:solidFill>
                  <a:schemeClr val="tx1"/>
                </a:solidFill>
                <a:latin typeface="Times New Roman" panose="02020603050405020304" pitchFamily="18" charset="0"/>
                <a:cs typeface="Times New Roman" panose="02020603050405020304" pitchFamily="18" charset="0"/>
              </a:rPr>
              <a:t>Trend Analysis</a:t>
            </a:r>
            <a:br>
              <a:rPr lang="en-GB" sz="1800" dirty="0">
                <a:solidFill>
                  <a:schemeClr val="tx1"/>
                </a:solidFill>
                <a:latin typeface="Times New Roman" panose="02020603050405020304" pitchFamily="18" charset="0"/>
                <a:cs typeface="Times New Roman" panose="02020603050405020304" pitchFamily="18" charset="0"/>
              </a:rPr>
            </a:br>
            <a:r>
              <a:rPr lang="en-GB" sz="1800" dirty="0">
                <a:solidFill>
                  <a:schemeClr val="tx1"/>
                </a:solidFill>
                <a:latin typeface="Times New Roman" panose="02020603050405020304" pitchFamily="18" charset="0"/>
                <a:cs typeface="Times New Roman" panose="02020603050405020304" pitchFamily="18" charset="0"/>
              </a:rPr>
              <a:t>Identify long-term shifts in scores by demographic or support intervention.</a:t>
            </a:r>
          </a:p>
          <a:p>
            <a:endParaRPr lang="en-GB" sz="1800" dirty="0">
              <a:solidFill>
                <a:schemeClr val="tx1"/>
              </a:solidFill>
              <a:latin typeface="Times New Roman" panose="02020603050405020304" pitchFamily="18" charset="0"/>
              <a:cs typeface="Times New Roman" panose="02020603050405020304" pitchFamily="18" charset="0"/>
            </a:endParaRPr>
          </a:p>
          <a:p>
            <a:endParaRPr lang="en-GB"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0483377"/>
      </p:ext>
    </p:extLst>
  </p:cSld>
  <p:clrMapOvr>
    <a:masterClrMapping/>
  </p:clrMapOvr>
  <p:transition>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44FE9-345F-1567-16AA-F5616DF72D9A}"/>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9E355AA9-06E0-5BD4-F876-D08B2FFB3502}"/>
              </a:ext>
            </a:extLst>
          </p:cNvPr>
          <p:cNvSpPr txBox="1"/>
          <p:nvPr/>
        </p:nvSpPr>
        <p:spPr>
          <a:xfrm>
            <a:off x="3452117" y="3329970"/>
            <a:ext cx="7931649" cy="1569660"/>
          </a:xfrm>
          <a:prstGeom prst="rect">
            <a:avLst/>
          </a:prstGeom>
          <a:noFill/>
        </p:spPr>
        <p:txBody>
          <a:bodyPr wrap="square" rtlCol="0">
            <a:spAutoFit/>
          </a:bodyPr>
          <a:lstStyle/>
          <a:p>
            <a:r>
              <a:rPr lang="en-GB" sz="9600" b="1" dirty="0">
                <a:solidFill>
                  <a:schemeClr val="tx1"/>
                </a:solidFill>
                <a:latin typeface="Times New Roman" panose="02020603050405020304" pitchFamily="18" charset="0"/>
                <a:cs typeface="Times New Roman" panose="02020603050405020304" pitchFamily="18" charset="0"/>
              </a:rPr>
              <a:t>THANK YOU</a:t>
            </a:r>
            <a:endParaRPr lang="en-NG" sz="9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810126"/>
      </p:ext>
    </p:extLst>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D8B78DAF-1643-C124-6DF9-856B2070BD1B}"/>
              </a:ext>
            </a:extLst>
          </p:cNvPr>
          <p:cNvSpPr txBox="1">
            <a:spLocks/>
          </p:cNvSpPr>
          <p:nvPr/>
        </p:nvSpPr>
        <p:spPr>
          <a:xfrm>
            <a:off x="5866230" y="544530"/>
            <a:ext cx="2897940" cy="1155310"/>
          </a:xfrm>
          <a:prstGeom prst="rect">
            <a:avLst/>
          </a:prstGeom>
        </p:spPr>
        <p:txBody>
          <a:bodyPr/>
          <a:lstStyle>
            <a:lvl1pPr algn="l" defTabSz="548640" rtl="0" eaLnBrk="1" latinLnBrk="0" hangingPunct="1">
              <a:spcBef>
                <a:spcPct val="0"/>
              </a:spcBef>
              <a:buNone/>
              <a:defRPr sz="384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GB" u="sng" dirty="0">
                <a:latin typeface="Anton" panose="02000503000000000000" pitchFamily="2" charset="0"/>
              </a:rPr>
              <a:t>Introduction</a:t>
            </a:r>
            <a:endParaRPr lang="en-US" u="sng" dirty="0">
              <a:latin typeface="Anton" panose="02000503000000000000" pitchFamily="2" charset="0"/>
            </a:endParaRPr>
          </a:p>
        </p:txBody>
      </p:sp>
      <p:sp>
        <p:nvSpPr>
          <p:cNvPr id="24" name="Content Placeholder 3">
            <a:extLst>
              <a:ext uri="{FF2B5EF4-FFF2-40B4-BE49-F238E27FC236}">
                <a16:creationId xmlns:a16="http://schemas.microsoft.com/office/drawing/2014/main" id="{C1110D6D-5009-FE92-DE17-C3B3D5CB55D8}"/>
              </a:ext>
            </a:extLst>
          </p:cNvPr>
          <p:cNvSpPr txBox="1">
            <a:spLocks/>
          </p:cNvSpPr>
          <p:nvPr/>
        </p:nvSpPr>
        <p:spPr>
          <a:xfrm>
            <a:off x="641811" y="1473808"/>
            <a:ext cx="13505703" cy="6837986"/>
          </a:xfrm>
          <a:prstGeom prst="rect">
            <a:avLst/>
          </a:prstGeom>
        </p:spPr>
        <p:txBody>
          <a:bodyPr>
            <a:normAutofit/>
          </a:bodyPr>
          <a:lstStyle>
            <a:lvl1pPr marL="342900" indent="-342900" algn="l" defTabSz="548640" rtl="0" eaLnBrk="1" latinLnBrk="0" hangingPunct="1">
              <a:spcBef>
                <a:spcPct val="20000"/>
              </a:spcBef>
              <a:spcAft>
                <a:spcPts val="72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100000"/>
              <a:buFont typeface="Arial"/>
              <a:buChar char="•"/>
              <a:defRPr sz="216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100000"/>
              <a:buFont typeface="Arial"/>
              <a:buChar char="•"/>
              <a:defRPr sz="192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Arial" panose="020B0604020202020204" pitchFamily="34" charset="0"/>
              <a:buChar char="•"/>
            </a:pPr>
            <a:r>
              <a:rPr lang="en-GB" sz="4800" dirty="0"/>
              <a:t>Project Objective: Analyse student performance across demographics.</a:t>
            </a:r>
          </a:p>
          <a:p>
            <a:pPr>
              <a:buFont typeface="Arial" panose="020B0604020202020204" pitchFamily="34" charset="0"/>
              <a:buChar char="•"/>
            </a:pPr>
            <a:r>
              <a:rPr lang="en-GB" sz="4800" dirty="0"/>
              <a:t>Deliver insights using Python visualizations and Power BI dashboards.</a:t>
            </a:r>
          </a:p>
          <a:p>
            <a:pPr>
              <a:buFont typeface="Arial" panose="020B0604020202020204" pitchFamily="34" charset="0"/>
              <a:buChar char="•"/>
            </a:pPr>
            <a:r>
              <a:rPr lang="en-GB" sz="4800" dirty="0"/>
              <a:t>Tools: Python (Pandas, Seaborn), Power BI, Dataset: 1000 students</a:t>
            </a:r>
          </a:p>
        </p:txBody>
      </p:sp>
    </p:spTree>
  </p:cSld>
  <p:clrMapOvr>
    <a:masterClrMapping/>
  </p:clrMapOvr>
  <p:transition>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2ED-C252-B00F-C2FC-0BED0753DD8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0101CCF-B0E3-D19B-CA29-5A49180B47FF}"/>
              </a:ext>
            </a:extLst>
          </p:cNvPr>
          <p:cNvSpPr/>
          <p:nvPr/>
        </p:nvSpPr>
        <p:spPr>
          <a:xfrm>
            <a:off x="3737490" y="1530846"/>
            <a:ext cx="4961811" cy="531614"/>
          </a:xfrm>
          <a:prstGeom prst="rect">
            <a:avLst/>
          </a:prstGeom>
          <a:noFill/>
          <a:ln/>
        </p:spPr>
        <p:txBody>
          <a:bodyPr wrap="none" lIns="0" tIns="0" rIns="0" bIns="0" rtlCol="0" anchor="t"/>
          <a:lstStyle/>
          <a:p>
            <a:pPr marL="0" indent="0" algn="l">
              <a:lnSpc>
                <a:spcPts val="4150"/>
              </a:lnSpc>
              <a:buNone/>
            </a:pPr>
            <a:r>
              <a:rPr lang="en-US" sz="4400" dirty="0">
                <a:solidFill>
                  <a:srgbClr val="EFD5FA"/>
                </a:solidFill>
                <a:effectLst>
                  <a:outerShdw blurRad="38100" dist="38100" dir="2700000" algn="tl">
                    <a:srgbClr val="000000">
                      <a:alpha val="43137"/>
                    </a:srgbClr>
                  </a:outerShdw>
                </a:effectLst>
                <a:latin typeface="Instrument Sans Medium" pitchFamily="34" charset="0"/>
                <a:ea typeface="Instrument Sans Medium" pitchFamily="34" charset="-122"/>
                <a:cs typeface="Instrument Sans Medium" pitchFamily="34" charset="-120"/>
              </a:rPr>
              <a:t>Demographic Landscape</a:t>
            </a:r>
            <a:endParaRPr lang="en-US" sz="4400" dirty="0">
              <a:effectLst>
                <a:outerShdw blurRad="38100" dist="38100" dir="2700000" algn="tl">
                  <a:srgbClr val="000000">
                    <a:alpha val="43137"/>
                  </a:srgbClr>
                </a:outerShdw>
              </a:effectLst>
            </a:endParaRPr>
          </a:p>
        </p:txBody>
      </p:sp>
      <p:sp>
        <p:nvSpPr>
          <p:cNvPr id="3" name="Text 1">
            <a:extLst>
              <a:ext uri="{FF2B5EF4-FFF2-40B4-BE49-F238E27FC236}">
                <a16:creationId xmlns:a16="http://schemas.microsoft.com/office/drawing/2014/main" id="{60ADF7E3-1A28-4E8A-D010-286C4DE94408}"/>
              </a:ext>
            </a:extLst>
          </p:cNvPr>
          <p:cNvSpPr/>
          <p:nvPr/>
        </p:nvSpPr>
        <p:spPr>
          <a:xfrm>
            <a:off x="3221712" y="3310890"/>
            <a:ext cx="2126456" cy="265747"/>
          </a:xfrm>
          <a:prstGeom prst="rect">
            <a:avLst/>
          </a:prstGeom>
          <a:noFill/>
          <a:ln/>
        </p:spPr>
        <p:txBody>
          <a:bodyPr wrap="none" lIns="0" tIns="0" rIns="0" bIns="0" rtlCol="0" anchor="t"/>
          <a:lstStyle/>
          <a:p>
            <a:pPr marL="0" indent="0" algn="r">
              <a:lnSpc>
                <a:spcPts val="2050"/>
              </a:lnSpc>
              <a:buNone/>
            </a:pPr>
            <a:r>
              <a:rPr lang="en-US" sz="1650" dirty="0">
                <a:solidFill>
                  <a:srgbClr val="C7CDD6"/>
                </a:solidFill>
                <a:latin typeface="Instrument Sans Medium" pitchFamily="34" charset="0"/>
                <a:ea typeface="Instrument Sans Medium" pitchFamily="34" charset="-122"/>
                <a:cs typeface="Instrument Sans Medium" pitchFamily="34" charset="-120"/>
              </a:rPr>
              <a:t>Gender Distribution</a:t>
            </a:r>
            <a:endParaRPr lang="en-US" sz="1650" dirty="0"/>
          </a:p>
        </p:txBody>
      </p:sp>
      <p:sp>
        <p:nvSpPr>
          <p:cNvPr id="4" name="Text 2">
            <a:extLst>
              <a:ext uri="{FF2B5EF4-FFF2-40B4-BE49-F238E27FC236}">
                <a16:creationId xmlns:a16="http://schemas.microsoft.com/office/drawing/2014/main" id="{7701D454-0194-4A81-632D-F615F2D453ED}"/>
              </a:ext>
            </a:extLst>
          </p:cNvPr>
          <p:cNvSpPr/>
          <p:nvPr/>
        </p:nvSpPr>
        <p:spPr>
          <a:xfrm>
            <a:off x="793790" y="3678674"/>
            <a:ext cx="4554379" cy="272177"/>
          </a:xfrm>
          <a:prstGeom prst="rect">
            <a:avLst/>
          </a:prstGeom>
          <a:noFill/>
          <a:ln/>
        </p:spPr>
        <p:txBody>
          <a:bodyPr wrap="none" lIns="0" tIns="0" rIns="0" bIns="0" rtlCol="0" anchor="t"/>
          <a:lstStyle/>
          <a:p>
            <a:pPr marL="0" indent="0" algn="r">
              <a:lnSpc>
                <a:spcPts val="2100"/>
              </a:lnSpc>
              <a:buNone/>
            </a:pPr>
            <a:r>
              <a:rPr lang="en-US" sz="1300" dirty="0">
                <a:solidFill>
                  <a:srgbClr val="C7CDD6"/>
                </a:solidFill>
                <a:latin typeface="Inter" pitchFamily="34" charset="0"/>
                <a:ea typeface="Inter" pitchFamily="34" charset="-122"/>
                <a:cs typeface="Inter" pitchFamily="34" charset="-120"/>
              </a:rPr>
              <a:t>Analyze male vs. female representation.</a:t>
            </a:r>
            <a:endParaRPr lang="en-US" sz="1300" dirty="0"/>
          </a:p>
        </p:txBody>
      </p:sp>
      <p:pic>
        <p:nvPicPr>
          <p:cNvPr id="5" name="Image 0" descr="preencoded.png">
            <a:extLst>
              <a:ext uri="{FF2B5EF4-FFF2-40B4-BE49-F238E27FC236}">
                <a16:creationId xmlns:a16="http://schemas.microsoft.com/office/drawing/2014/main" id="{1E0EDAF9-CE6D-0CF7-08BC-7459ED728F67}"/>
              </a:ext>
            </a:extLst>
          </p:cNvPr>
          <p:cNvPicPr>
            <a:picLocks noChangeAspect="1"/>
          </p:cNvPicPr>
          <p:nvPr/>
        </p:nvPicPr>
        <p:blipFill>
          <a:blip r:embed="rId3"/>
          <a:stretch>
            <a:fillRect/>
          </a:stretch>
        </p:blipFill>
        <p:spPr>
          <a:xfrm>
            <a:off x="5603319" y="2838807"/>
            <a:ext cx="3423642" cy="3423642"/>
          </a:xfrm>
          <a:prstGeom prst="rect">
            <a:avLst/>
          </a:prstGeom>
        </p:spPr>
      </p:pic>
      <p:pic>
        <p:nvPicPr>
          <p:cNvPr id="6" name="Image 1" descr="preencoded.png">
            <a:extLst>
              <a:ext uri="{FF2B5EF4-FFF2-40B4-BE49-F238E27FC236}">
                <a16:creationId xmlns:a16="http://schemas.microsoft.com/office/drawing/2014/main" id="{EFCE95CE-A4AC-9873-DF53-262E6DC539A1}"/>
              </a:ext>
            </a:extLst>
          </p:cNvPr>
          <p:cNvPicPr>
            <a:picLocks noChangeAspect="1"/>
          </p:cNvPicPr>
          <p:nvPr/>
        </p:nvPicPr>
        <p:blipFill>
          <a:blip r:embed="rId4"/>
          <a:stretch>
            <a:fillRect/>
          </a:stretch>
        </p:blipFill>
        <p:spPr>
          <a:xfrm>
            <a:off x="6218396" y="3687128"/>
            <a:ext cx="254437" cy="318135"/>
          </a:xfrm>
          <a:prstGeom prst="rect">
            <a:avLst/>
          </a:prstGeom>
        </p:spPr>
      </p:pic>
      <p:sp>
        <p:nvSpPr>
          <p:cNvPr id="7" name="Text 3">
            <a:extLst>
              <a:ext uri="{FF2B5EF4-FFF2-40B4-BE49-F238E27FC236}">
                <a16:creationId xmlns:a16="http://schemas.microsoft.com/office/drawing/2014/main" id="{8FF560BC-DEAB-C1E1-42C0-AA73F8E66AA9}"/>
              </a:ext>
            </a:extLst>
          </p:cNvPr>
          <p:cNvSpPr/>
          <p:nvPr/>
        </p:nvSpPr>
        <p:spPr>
          <a:xfrm>
            <a:off x="9282113" y="3004304"/>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C7CDD6"/>
                </a:solidFill>
                <a:latin typeface="Instrument Sans Medium" pitchFamily="34" charset="0"/>
                <a:ea typeface="Instrument Sans Medium" pitchFamily="34" charset="-122"/>
                <a:cs typeface="Instrument Sans Medium" pitchFamily="34" charset="-120"/>
              </a:rPr>
              <a:t>Race/Ethnicity</a:t>
            </a:r>
            <a:endParaRPr lang="en-US" sz="1650" dirty="0"/>
          </a:p>
        </p:txBody>
      </p:sp>
      <p:sp>
        <p:nvSpPr>
          <p:cNvPr id="8" name="Text 4">
            <a:extLst>
              <a:ext uri="{FF2B5EF4-FFF2-40B4-BE49-F238E27FC236}">
                <a16:creationId xmlns:a16="http://schemas.microsoft.com/office/drawing/2014/main" id="{68FEAEB6-D16C-DB7A-1A0B-7D984E162529}"/>
              </a:ext>
            </a:extLst>
          </p:cNvPr>
          <p:cNvSpPr/>
          <p:nvPr/>
        </p:nvSpPr>
        <p:spPr>
          <a:xfrm>
            <a:off x="9282113" y="3372088"/>
            <a:ext cx="4554498" cy="272177"/>
          </a:xfrm>
          <a:prstGeom prst="rect">
            <a:avLst/>
          </a:prstGeom>
          <a:noFill/>
          <a:ln/>
        </p:spPr>
        <p:txBody>
          <a:bodyPr wrap="none" lIns="0" tIns="0" rIns="0" bIns="0" rtlCol="0" anchor="t"/>
          <a:lstStyle/>
          <a:p>
            <a:pPr marL="0" indent="0" algn="l">
              <a:lnSpc>
                <a:spcPts val="2100"/>
              </a:lnSpc>
              <a:buNone/>
            </a:pPr>
            <a:r>
              <a:rPr lang="en-US" sz="1300" dirty="0">
                <a:solidFill>
                  <a:srgbClr val="C7CDD6"/>
                </a:solidFill>
                <a:latin typeface="Inter" pitchFamily="34" charset="0"/>
                <a:ea typeface="Inter" pitchFamily="34" charset="-122"/>
                <a:cs typeface="Inter" pitchFamily="34" charset="-120"/>
              </a:rPr>
              <a:t>Examine diverse ethnic group presence.</a:t>
            </a:r>
            <a:endParaRPr lang="en-US" sz="1300" dirty="0"/>
          </a:p>
        </p:txBody>
      </p:sp>
      <p:pic>
        <p:nvPicPr>
          <p:cNvPr id="9" name="Image 2" descr="preencoded.png">
            <a:extLst>
              <a:ext uri="{FF2B5EF4-FFF2-40B4-BE49-F238E27FC236}">
                <a16:creationId xmlns:a16="http://schemas.microsoft.com/office/drawing/2014/main" id="{EB943C5C-CE6F-AED6-87D7-4FB82B1A4FD4}"/>
              </a:ext>
            </a:extLst>
          </p:cNvPr>
          <p:cNvPicPr>
            <a:picLocks noChangeAspect="1"/>
          </p:cNvPicPr>
          <p:nvPr/>
        </p:nvPicPr>
        <p:blipFill>
          <a:blip r:embed="rId5"/>
          <a:stretch>
            <a:fillRect/>
          </a:stretch>
        </p:blipFill>
        <p:spPr>
          <a:xfrm>
            <a:off x="5603319" y="2838807"/>
            <a:ext cx="3423642" cy="3423642"/>
          </a:xfrm>
          <a:prstGeom prst="rect">
            <a:avLst/>
          </a:prstGeom>
        </p:spPr>
      </p:pic>
      <p:pic>
        <p:nvPicPr>
          <p:cNvPr id="10" name="Image 3" descr="preencoded.png">
            <a:extLst>
              <a:ext uri="{FF2B5EF4-FFF2-40B4-BE49-F238E27FC236}">
                <a16:creationId xmlns:a16="http://schemas.microsoft.com/office/drawing/2014/main" id="{8953DCD3-D036-4735-E0C2-9CBF6DBB619C}"/>
              </a:ext>
            </a:extLst>
          </p:cNvPr>
          <p:cNvPicPr>
            <a:picLocks noChangeAspect="1"/>
          </p:cNvPicPr>
          <p:nvPr/>
        </p:nvPicPr>
        <p:blipFill>
          <a:blip r:embed="rId6"/>
          <a:stretch>
            <a:fillRect/>
          </a:stretch>
        </p:blipFill>
        <p:spPr>
          <a:xfrm>
            <a:off x="7558088" y="3251835"/>
            <a:ext cx="254437" cy="318135"/>
          </a:xfrm>
          <a:prstGeom prst="rect">
            <a:avLst/>
          </a:prstGeom>
        </p:spPr>
      </p:pic>
      <p:sp>
        <p:nvSpPr>
          <p:cNvPr id="11" name="Text 5">
            <a:extLst>
              <a:ext uri="{FF2B5EF4-FFF2-40B4-BE49-F238E27FC236}">
                <a16:creationId xmlns:a16="http://schemas.microsoft.com/office/drawing/2014/main" id="{74AC52CD-7674-B7D6-251A-5FAAF439AA45}"/>
              </a:ext>
            </a:extLst>
          </p:cNvPr>
          <p:cNvSpPr/>
          <p:nvPr/>
        </p:nvSpPr>
        <p:spPr>
          <a:xfrm>
            <a:off x="9367123" y="4230529"/>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C7CDD6"/>
                </a:solidFill>
                <a:latin typeface="Instrument Sans Medium" pitchFamily="34" charset="0"/>
                <a:ea typeface="Instrument Sans Medium" pitchFamily="34" charset="-122"/>
                <a:cs typeface="Instrument Sans Medium" pitchFamily="34" charset="-120"/>
              </a:rPr>
              <a:t>Parental Education</a:t>
            </a:r>
            <a:endParaRPr lang="en-US" sz="1650" dirty="0"/>
          </a:p>
        </p:txBody>
      </p:sp>
      <p:sp>
        <p:nvSpPr>
          <p:cNvPr id="12" name="Text 6">
            <a:extLst>
              <a:ext uri="{FF2B5EF4-FFF2-40B4-BE49-F238E27FC236}">
                <a16:creationId xmlns:a16="http://schemas.microsoft.com/office/drawing/2014/main" id="{D800924E-8555-07AC-0076-2815A4901E29}"/>
              </a:ext>
            </a:extLst>
          </p:cNvPr>
          <p:cNvSpPr/>
          <p:nvPr/>
        </p:nvSpPr>
        <p:spPr>
          <a:xfrm>
            <a:off x="9367123" y="4598313"/>
            <a:ext cx="4469487" cy="272177"/>
          </a:xfrm>
          <a:prstGeom prst="rect">
            <a:avLst/>
          </a:prstGeom>
          <a:noFill/>
          <a:ln/>
        </p:spPr>
        <p:txBody>
          <a:bodyPr wrap="none" lIns="0" tIns="0" rIns="0" bIns="0" rtlCol="0" anchor="t"/>
          <a:lstStyle/>
          <a:p>
            <a:pPr marL="0" indent="0" algn="l">
              <a:lnSpc>
                <a:spcPts val="2100"/>
              </a:lnSpc>
              <a:buNone/>
            </a:pPr>
            <a:r>
              <a:rPr lang="en-US" sz="1300" dirty="0">
                <a:solidFill>
                  <a:srgbClr val="C7CDD6"/>
                </a:solidFill>
                <a:latin typeface="Inter" pitchFamily="34" charset="0"/>
                <a:ea typeface="Inter" pitchFamily="34" charset="-122"/>
                <a:cs typeface="Inter" pitchFamily="34" charset="-120"/>
              </a:rPr>
              <a:t>Understand education level impact.</a:t>
            </a:r>
            <a:endParaRPr lang="en-US" sz="1300" dirty="0"/>
          </a:p>
        </p:txBody>
      </p:sp>
      <p:pic>
        <p:nvPicPr>
          <p:cNvPr id="13" name="Image 4" descr="preencoded.png">
            <a:extLst>
              <a:ext uri="{FF2B5EF4-FFF2-40B4-BE49-F238E27FC236}">
                <a16:creationId xmlns:a16="http://schemas.microsoft.com/office/drawing/2014/main" id="{7A26E1DE-1C8F-BEC1-0A31-458F0A85BD3B}"/>
              </a:ext>
            </a:extLst>
          </p:cNvPr>
          <p:cNvPicPr>
            <a:picLocks noChangeAspect="1"/>
          </p:cNvPicPr>
          <p:nvPr/>
        </p:nvPicPr>
        <p:blipFill>
          <a:blip r:embed="rId7"/>
          <a:stretch>
            <a:fillRect/>
          </a:stretch>
        </p:blipFill>
        <p:spPr>
          <a:xfrm>
            <a:off x="5603319" y="2838807"/>
            <a:ext cx="3423642" cy="3423642"/>
          </a:xfrm>
          <a:prstGeom prst="rect">
            <a:avLst/>
          </a:prstGeom>
        </p:spPr>
      </p:pic>
      <p:pic>
        <p:nvPicPr>
          <p:cNvPr id="14" name="Image 5" descr="preencoded.png">
            <a:extLst>
              <a:ext uri="{FF2B5EF4-FFF2-40B4-BE49-F238E27FC236}">
                <a16:creationId xmlns:a16="http://schemas.microsoft.com/office/drawing/2014/main" id="{37069D11-0575-7CE1-209E-00C435DBC196}"/>
              </a:ext>
            </a:extLst>
          </p:cNvPr>
          <p:cNvPicPr>
            <a:picLocks noChangeAspect="1"/>
          </p:cNvPicPr>
          <p:nvPr/>
        </p:nvPicPr>
        <p:blipFill>
          <a:blip r:embed="rId8"/>
          <a:stretch>
            <a:fillRect/>
          </a:stretch>
        </p:blipFill>
        <p:spPr>
          <a:xfrm>
            <a:off x="8386048" y="4391501"/>
            <a:ext cx="254437" cy="318135"/>
          </a:xfrm>
          <a:prstGeom prst="rect">
            <a:avLst/>
          </a:prstGeom>
        </p:spPr>
      </p:pic>
      <p:sp>
        <p:nvSpPr>
          <p:cNvPr id="15" name="Text 7">
            <a:extLst>
              <a:ext uri="{FF2B5EF4-FFF2-40B4-BE49-F238E27FC236}">
                <a16:creationId xmlns:a16="http://schemas.microsoft.com/office/drawing/2014/main" id="{99CBC7F7-CD02-5A6E-E509-83C2E5EC49CA}"/>
              </a:ext>
            </a:extLst>
          </p:cNvPr>
          <p:cNvSpPr/>
          <p:nvPr/>
        </p:nvSpPr>
        <p:spPr>
          <a:xfrm>
            <a:off x="9282113" y="545687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C7CDD6"/>
                </a:solidFill>
                <a:latin typeface="Instrument Sans Medium" pitchFamily="34" charset="0"/>
                <a:ea typeface="Instrument Sans Medium" pitchFamily="34" charset="-122"/>
                <a:cs typeface="Instrument Sans Medium" pitchFamily="34" charset="-120"/>
              </a:rPr>
              <a:t>Lunch Type</a:t>
            </a:r>
            <a:endParaRPr lang="en-US" sz="1650" dirty="0"/>
          </a:p>
        </p:txBody>
      </p:sp>
      <p:sp>
        <p:nvSpPr>
          <p:cNvPr id="16" name="Text 8">
            <a:extLst>
              <a:ext uri="{FF2B5EF4-FFF2-40B4-BE49-F238E27FC236}">
                <a16:creationId xmlns:a16="http://schemas.microsoft.com/office/drawing/2014/main" id="{FB4F985D-BF41-359F-65BC-EBBBDA5A7584}"/>
              </a:ext>
            </a:extLst>
          </p:cNvPr>
          <p:cNvSpPr/>
          <p:nvPr/>
        </p:nvSpPr>
        <p:spPr>
          <a:xfrm>
            <a:off x="9282113" y="5824657"/>
            <a:ext cx="4554498" cy="272177"/>
          </a:xfrm>
          <a:prstGeom prst="rect">
            <a:avLst/>
          </a:prstGeom>
          <a:noFill/>
          <a:ln/>
        </p:spPr>
        <p:txBody>
          <a:bodyPr wrap="none" lIns="0" tIns="0" rIns="0" bIns="0" rtlCol="0" anchor="t"/>
          <a:lstStyle/>
          <a:p>
            <a:pPr marL="0" indent="0" algn="l">
              <a:lnSpc>
                <a:spcPts val="2100"/>
              </a:lnSpc>
              <a:buNone/>
            </a:pPr>
            <a:r>
              <a:rPr lang="en-US" sz="1300" dirty="0">
                <a:solidFill>
                  <a:srgbClr val="C7CDD6"/>
                </a:solidFill>
                <a:latin typeface="Inter" pitchFamily="34" charset="0"/>
                <a:ea typeface="Inter" pitchFamily="34" charset="-122"/>
                <a:cs typeface="Inter" pitchFamily="34" charset="-120"/>
              </a:rPr>
              <a:t>Compare standard vs. subsidized meals.</a:t>
            </a:r>
            <a:endParaRPr lang="en-US" sz="1300" dirty="0"/>
          </a:p>
        </p:txBody>
      </p:sp>
      <p:pic>
        <p:nvPicPr>
          <p:cNvPr id="17" name="Image 6" descr="preencoded.png">
            <a:extLst>
              <a:ext uri="{FF2B5EF4-FFF2-40B4-BE49-F238E27FC236}">
                <a16:creationId xmlns:a16="http://schemas.microsoft.com/office/drawing/2014/main" id="{7E6F7BAC-35AD-AA58-5BA7-2129DD4E9BBF}"/>
              </a:ext>
            </a:extLst>
          </p:cNvPr>
          <p:cNvPicPr>
            <a:picLocks noChangeAspect="1"/>
          </p:cNvPicPr>
          <p:nvPr/>
        </p:nvPicPr>
        <p:blipFill>
          <a:blip r:embed="rId9"/>
          <a:stretch>
            <a:fillRect/>
          </a:stretch>
        </p:blipFill>
        <p:spPr>
          <a:xfrm>
            <a:off x="5603319" y="2838807"/>
            <a:ext cx="3423642" cy="3423642"/>
          </a:xfrm>
          <a:prstGeom prst="rect">
            <a:avLst/>
          </a:prstGeom>
        </p:spPr>
      </p:pic>
      <p:pic>
        <p:nvPicPr>
          <p:cNvPr id="18" name="Image 7" descr="preencoded.png">
            <a:extLst>
              <a:ext uri="{FF2B5EF4-FFF2-40B4-BE49-F238E27FC236}">
                <a16:creationId xmlns:a16="http://schemas.microsoft.com/office/drawing/2014/main" id="{8869D5E0-B17C-0504-21DB-FAE705068F90}"/>
              </a:ext>
            </a:extLst>
          </p:cNvPr>
          <p:cNvPicPr>
            <a:picLocks noChangeAspect="1"/>
          </p:cNvPicPr>
          <p:nvPr/>
        </p:nvPicPr>
        <p:blipFill>
          <a:blip r:embed="rId10"/>
          <a:stretch>
            <a:fillRect/>
          </a:stretch>
        </p:blipFill>
        <p:spPr>
          <a:xfrm>
            <a:off x="7558088" y="5531168"/>
            <a:ext cx="254437" cy="318135"/>
          </a:xfrm>
          <a:prstGeom prst="rect">
            <a:avLst/>
          </a:prstGeom>
        </p:spPr>
      </p:pic>
      <p:sp>
        <p:nvSpPr>
          <p:cNvPr id="19" name="Text 9">
            <a:extLst>
              <a:ext uri="{FF2B5EF4-FFF2-40B4-BE49-F238E27FC236}">
                <a16:creationId xmlns:a16="http://schemas.microsoft.com/office/drawing/2014/main" id="{61E3D5E9-E7DE-ED9C-983F-CF6B111C4C49}"/>
              </a:ext>
            </a:extLst>
          </p:cNvPr>
          <p:cNvSpPr/>
          <p:nvPr/>
        </p:nvSpPr>
        <p:spPr>
          <a:xfrm>
            <a:off x="3199209" y="5150287"/>
            <a:ext cx="2148959" cy="265747"/>
          </a:xfrm>
          <a:prstGeom prst="rect">
            <a:avLst/>
          </a:prstGeom>
          <a:noFill/>
          <a:ln/>
        </p:spPr>
        <p:txBody>
          <a:bodyPr wrap="none" lIns="0" tIns="0" rIns="0" bIns="0" rtlCol="0" anchor="t"/>
          <a:lstStyle/>
          <a:p>
            <a:pPr marL="0" indent="0" algn="r">
              <a:lnSpc>
                <a:spcPts val="2050"/>
              </a:lnSpc>
              <a:buNone/>
            </a:pPr>
            <a:r>
              <a:rPr lang="en-US" sz="1650" dirty="0">
                <a:solidFill>
                  <a:srgbClr val="C7CDD6"/>
                </a:solidFill>
                <a:latin typeface="Instrument Sans Medium" pitchFamily="34" charset="0"/>
                <a:ea typeface="Instrument Sans Medium" pitchFamily="34" charset="-122"/>
                <a:cs typeface="Instrument Sans Medium" pitchFamily="34" charset="-120"/>
              </a:rPr>
              <a:t>Test Prep Completion</a:t>
            </a:r>
            <a:endParaRPr lang="en-US" sz="1650" dirty="0"/>
          </a:p>
        </p:txBody>
      </p:sp>
      <p:sp>
        <p:nvSpPr>
          <p:cNvPr id="20" name="Text 10">
            <a:extLst>
              <a:ext uri="{FF2B5EF4-FFF2-40B4-BE49-F238E27FC236}">
                <a16:creationId xmlns:a16="http://schemas.microsoft.com/office/drawing/2014/main" id="{0DB0A821-1CC4-D1B4-6383-2E4F33BC463E}"/>
              </a:ext>
            </a:extLst>
          </p:cNvPr>
          <p:cNvSpPr/>
          <p:nvPr/>
        </p:nvSpPr>
        <p:spPr>
          <a:xfrm>
            <a:off x="793790" y="5518071"/>
            <a:ext cx="4554379" cy="272177"/>
          </a:xfrm>
          <a:prstGeom prst="rect">
            <a:avLst/>
          </a:prstGeom>
          <a:noFill/>
          <a:ln/>
        </p:spPr>
        <p:txBody>
          <a:bodyPr wrap="none" lIns="0" tIns="0" rIns="0" bIns="0" rtlCol="0" anchor="t"/>
          <a:lstStyle/>
          <a:p>
            <a:pPr marL="0" indent="0" algn="r">
              <a:lnSpc>
                <a:spcPts val="2100"/>
              </a:lnSpc>
              <a:buNone/>
            </a:pPr>
            <a:r>
              <a:rPr lang="en-US" sz="1300" dirty="0">
                <a:solidFill>
                  <a:srgbClr val="C7CDD6"/>
                </a:solidFill>
                <a:latin typeface="Inter" pitchFamily="34" charset="0"/>
                <a:ea typeface="Inter" pitchFamily="34" charset="-122"/>
                <a:cs typeface="Inter" pitchFamily="34" charset="-120"/>
              </a:rPr>
              <a:t>Assess course participation rates.</a:t>
            </a:r>
            <a:endParaRPr lang="en-US" sz="1300" dirty="0"/>
          </a:p>
        </p:txBody>
      </p:sp>
      <p:pic>
        <p:nvPicPr>
          <p:cNvPr id="21" name="Image 8" descr="preencoded.png">
            <a:extLst>
              <a:ext uri="{FF2B5EF4-FFF2-40B4-BE49-F238E27FC236}">
                <a16:creationId xmlns:a16="http://schemas.microsoft.com/office/drawing/2014/main" id="{635DCC17-26EC-0BE2-B291-E98050B37C97}"/>
              </a:ext>
            </a:extLst>
          </p:cNvPr>
          <p:cNvPicPr>
            <a:picLocks noChangeAspect="1"/>
          </p:cNvPicPr>
          <p:nvPr/>
        </p:nvPicPr>
        <p:blipFill>
          <a:blip r:embed="rId11"/>
          <a:stretch>
            <a:fillRect/>
          </a:stretch>
        </p:blipFill>
        <p:spPr>
          <a:xfrm>
            <a:off x="5603319" y="2838807"/>
            <a:ext cx="3423642" cy="3423642"/>
          </a:xfrm>
          <a:prstGeom prst="rect">
            <a:avLst/>
          </a:prstGeom>
        </p:spPr>
      </p:pic>
      <p:pic>
        <p:nvPicPr>
          <p:cNvPr id="22" name="Image 9" descr="preencoded.png">
            <a:extLst>
              <a:ext uri="{FF2B5EF4-FFF2-40B4-BE49-F238E27FC236}">
                <a16:creationId xmlns:a16="http://schemas.microsoft.com/office/drawing/2014/main" id="{D25CF3AB-7D14-297F-113C-077A25B00ADE}"/>
              </a:ext>
            </a:extLst>
          </p:cNvPr>
          <p:cNvPicPr>
            <a:picLocks noChangeAspect="1"/>
          </p:cNvPicPr>
          <p:nvPr/>
        </p:nvPicPr>
        <p:blipFill>
          <a:blip r:embed="rId12"/>
          <a:stretch>
            <a:fillRect/>
          </a:stretch>
        </p:blipFill>
        <p:spPr>
          <a:xfrm>
            <a:off x="6218396" y="5095875"/>
            <a:ext cx="254437" cy="318135"/>
          </a:xfrm>
          <a:prstGeom prst="rect">
            <a:avLst/>
          </a:prstGeom>
        </p:spPr>
      </p:pic>
    </p:spTree>
    <p:extLst>
      <p:ext uri="{BB962C8B-B14F-4D97-AF65-F5344CB8AC3E}">
        <p14:creationId xmlns:p14="http://schemas.microsoft.com/office/powerpoint/2010/main" val="3795386953"/>
      </p:ext>
    </p:extLst>
  </p:cSld>
  <p:clrMapOvr>
    <a:masterClrMapping/>
  </p:clrMapOvr>
  <p:transition>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9124" y="478631"/>
            <a:ext cx="6760369" cy="543878"/>
          </a:xfrm>
          <a:prstGeom prst="rect">
            <a:avLst/>
          </a:prstGeom>
          <a:noFill/>
          <a:ln/>
        </p:spPr>
        <p:txBody>
          <a:bodyPr wrap="none" lIns="0" tIns="0" rIns="0" bIns="0" rtlCol="0" anchor="t"/>
          <a:lstStyle/>
          <a:p>
            <a:pPr marL="0" indent="0" algn="l">
              <a:lnSpc>
                <a:spcPts val="4250"/>
              </a:lnSpc>
              <a:buNone/>
            </a:pPr>
            <a:r>
              <a:rPr lang="en-US" sz="3400" b="1" dirty="0">
                <a:solidFill>
                  <a:srgbClr val="EFD5FA"/>
                </a:solidFill>
                <a:effectLst>
                  <a:outerShdw blurRad="38100" dist="38100" dir="2700000" algn="tl">
                    <a:srgbClr val="000000">
                      <a:alpha val="43137"/>
                    </a:srgbClr>
                  </a:outerShdw>
                </a:effectLst>
                <a:latin typeface="Instrument Sans Medium" pitchFamily="34" charset="0"/>
                <a:ea typeface="Instrument Sans Medium" pitchFamily="34" charset="-122"/>
                <a:cs typeface="Instrument Sans Medium" pitchFamily="34" charset="-120"/>
              </a:rPr>
              <a:t>Academic Performance Overview</a:t>
            </a:r>
            <a:endParaRPr lang="en-US" sz="3400" b="1" dirty="0">
              <a:effectLst>
                <a:outerShdw blurRad="38100" dist="38100" dir="2700000" algn="tl">
                  <a:srgbClr val="000000">
                    <a:alpha val="43137"/>
                  </a:srgbClr>
                </a:outerShdw>
              </a:effectLst>
            </a:endParaRPr>
          </a:p>
        </p:txBody>
      </p:sp>
      <p:pic>
        <p:nvPicPr>
          <p:cNvPr id="3" name="Image 0" descr="preencoded.png"/>
          <p:cNvPicPr>
            <a:picLocks noChangeAspect="1"/>
          </p:cNvPicPr>
          <p:nvPr/>
        </p:nvPicPr>
        <p:blipFill>
          <a:blip r:embed="rId3"/>
          <a:stretch>
            <a:fillRect/>
          </a:stretch>
        </p:blipFill>
        <p:spPr>
          <a:xfrm>
            <a:off x="609124" y="1479233"/>
            <a:ext cx="6493788" cy="3636407"/>
          </a:xfrm>
          <a:prstGeom prst="rect">
            <a:avLst/>
          </a:prstGeom>
        </p:spPr>
      </p:pic>
      <p:pic>
        <p:nvPicPr>
          <p:cNvPr id="4" name="Image 1" descr="preencoded.png"/>
          <p:cNvPicPr>
            <a:picLocks noChangeAspect="1"/>
          </p:cNvPicPr>
          <p:nvPr/>
        </p:nvPicPr>
        <p:blipFill>
          <a:blip r:embed="rId4"/>
          <a:stretch>
            <a:fillRect/>
          </a:stretch>
        </p:blipFill>
        <p:spPr>
          <a:xfrm>
            <a:off x="7527488" y="1263476"/>
            <a:ext cx="6493788" cy="4443055"/>
          </a:xfrm>
          <a:prstGeom prst="rect">
            <a:avLst/>
          </a:prstGeom>
        </p:spPr>
      </p:pic>
      <p:sp>
        <p:nvSpPr>
          <p:cNvPr id="5" name="Text 1"/>
          <p:cNvSpPr/>
          <p:nvPr/>
        </p:nvSpPr>
        <p:spPr>
          <a:xfrm>
            <a:off x="7709769" y="5982117"/>
            <a:ext cx="2175629" cy="271820"/>
          </a:xfrm>
          <a:prstGeom prst="rect">
            <a:avLst/>
          </a:prstGeom>
          <a:noFill/>
          <a:ln/>
        </p:spPr>
        <p:txBody>
          <a:bodyPr wrap="none" lIns="0" tIns="0" rIns="0" bIns="0" rtlCol="0" anchor="t"/>
          <a:lstStyle/>
          <a:p>
            <a:pPr marL="0" indent="0" algn="l">
              <a:lnSpc>
                <a:spcPts val="2100"/>
              </a:lnSpc>
              <a:buNone/>
            </a:pPr>
            <a:r>
              <a:rPr lang="en-US" sz="2000" dirty="0">
                <a:solidFill>
                  <a:srgbClr val="EFD5FA"/>
                </a:solidFill>
                <a:latin typeface="Instrument Sans Medium" pitchFamily="34" charset="0"/>
                <a:ea typeface="Instrument Sans Medium" pitchFamily="34" charset="-122"/>
                <a:cs typeface="Instrument Sans Medium" pitchFamily="34" charset="-120"/>
              </a:rPr>
              <a:t>Key Metrics</a:t>
            </a:r>
            <a:endParaRPr lang="en-US" sz="2000" dirty="0"/>
          </a:p>
        </p:txBody>
      </p:sp>
      <p:sp>
        <p:nvSpPr>
          <p:cNvPr id="6" name="Text 2"/>
          <p:cNvSpPr/>
          <p:nvPr/>
        </p:nvSpPr>
        <p:spPr>
          <a:xfrm>
            <a:off x="7315200" y="6390279"/>
            <a:ext cx="6493788" cy="27848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C7CDD6"/>
                </a:solidFill>
                <a:latin typeface="Inter" pitchFamily="34" charset="0"/>
                <a:ea typeface="Inter" pitchFamily="34" charset="-122"/>
                <a:cs typeface="Inter" pitchFamily="34" charset="-120"/>
              </a:rPr>
              <a:t>Average scores by subject.</a:t>
            </a:r>
            <a:endParaRPr lang="en-US" sz="1350" dirty="0"/>
          </a:p>
        </p:txBody>
      </p:sp>
      <p:sp>
        <p:nvSpPr>
          <p:cNvPr id="7" name="Text 3"/>
          <p:cNvSpPr/>
          <p:nvPr/>
        </p:nvSpPr>
        <p:spPr>
          <a:xfrm>
            <a:off x="7315200" y="6729607"/>
            <a:ext cx="6493788" cy="27848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C7CDD6"/>
                </a:solidFill>
                <a:latin typeface="Inter" pitchFamily="34" charset="0"/>
                <a:ea typeface="Inter" pitchFamily="34" charset="-122"/>
                <a:cs typeface="Inter" pitchFamily="34" charset="-120"/>
              </a:rPr>
              <a:t>Score distribution insights.</a:t>
            </a:r>
            <a:endParaRPr lang="en-US" sz="1350" dirty="0"/>
          </a:p>
        </p:txBody>
      </p:sp>
      <p:sp>
        <p:nvSpPr>
          <p:cNvPr id="8" name="Text 4"/>
          <p:cNvSpPr/>
          <p:nvPr/>
        </p:nvSpPr>
        <p:spPr>
          <a:xfrm>
            <a:off x="7315200" y="7068935"/>
            <a:ext cx="6493788" cy="278487"/>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C7CDD6"/>
                </a:solidFill>
                <a:latin typeface="Inter" pitchFamily="34" charset="0"/>
                <a:ea typeface="Inter" pitchFamily="34" charset="-122"/>
                <a:cs typeface="Inter" pitchFamily="34" charset="-120"/>
              </a:rPr>
              <a:t>Identify top/bottom performers.</a:t>
            </a:r>
            <a:endParaRPr lang="en-US" sz="1350" dirty="0"/>
          </a:p>
        </p:txBody>
      </p:sp>
      <p:sp>
        <p:nvSpPr>
          <p:cNvPr id="9" name="Text 5"/>
          <p:cNvSpPr/>
          <p:nvPr/>
        </p:nvSpPr>
        <p:spPr>
          <a:xfrm>
            <a:off x="7527488" y="7523395"/>
            <a:ext cx="6493788" cy="556974"/>
          </a:xfrm>
          <a:prstGeom prst="rect">
            <a:avLst/>
          </a:prstGeom>
          <a:noFill/>
          <a:ln/>
        </p:spPr>
        <p:txBody>
          <a:bodyPr wrap="square" lIns="0" tIns="0" rIns="0" bIns="0" rtlCol="0" anchor="t"/>
          <a:lstStyle/>
          <a:p>
            <a:pPr marL="0" indent="0" algn="l">
              <a:lnSpc>
                <a:spcPts val="2150"/>
              </a:lnSpc>
              <a:buNone/>
            </a:pPr>
            <a:r>
              <a:rPr lang="en-US" sz="1350" dirty="0">
                <a:solidFill>
                  <a:srgbClr val="C7CDD6"/>
                </a:solidFill>
                <a:latin typeface="Inter" pitchFamily="34" charset="0"/>
                <a:ea typeface="Inter" pitchFamily="34" charset="-122"/>
                <a:cs typeface="Inter" pitchFamily="34" charset="-120"/>
              </a:rPr>
              <a:t>These insights reveal overall academic strengths and areas needing improvement.</a:t>
            </a:r>
            <a:endParaRPr lang="en-US" sz="1350" dirty="0"/>
          </a:p>
        </p:txBody>
      </p:sp>
    </p:spTree>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045BA-7154-277A-80EE-2451C0B3434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4072F5F-7341-55E1-0FB0-E955324B2E6D}"/>
              </a:ext>
            </a:extLst>
          </p:cNvPr>
          <p:cNvSpPr/>
          <p:nvPr/>
        </p:nvSpPr>
        <p:spPr>
          <a:xfrm>
            <a:off x="793790" y="868561"/>
            <a:ext cx="5721429" cy="708779"/>
          </a:xfrm>
          <a:prstGeom prst="rect">
            <a:avLst/>
          </a:prstGeom>
          <a:noFill/>
          <a:ln/>
        </p:spPr>
        <p:txBody>
          <a:bodyPr wrap="none" lIns="0" tIns="0" rIns="0" bIns="0" rtlCol="0" anchor="t"/>
          <a:lstStyle/>
          <a:p>
            <a:pPr>
              <a:lnSpc>
                <a:spcPts val="5550"/>
              </a:lnSpc>
            </a:pPr>
            <a:endParaRPr lang="en-US" sz="4450" dirty="0">
              <a:solidFill>
                <a:schemeClr val="tx1"/>
              </a:solidFill>
            </a:endParaRPr>
          </a:p>
        </p:txBody>
      </p:sp>
      <p:pic>
        <p:nvPicPr>
          <p:cNvPr id="4" name="Picture 3" descr="A diagram of a graph&#10;&#10;AI-generated content may be incorrect.">
            <a:extLst>
              <a:ext uri="{FF2B5EF4-FFF2-40B4-BE49-F238E27FC236}">
                <a16:creationId xmlns:a16="http://schemas.microsoft.com/office/drawing/2014/main" id="{04C47FF9-CF07-6067-7547-38C3034B7FBA}"/>
              </a:ext>
            </a:extLst>
          </p:cNvPr>
          <p:cNvPicPr>
            <a:picLocks noChangeAspect="1"/>
          </p:cNvPicPr>
          <p:nvPr/>
        </p:nvPicPr>
        <p:blipFill>
          <a:blip r:embed="rId3"/>
          <a:stretch>
            <a:fillRect/>
          </a:stretch>
        </p:blipFill>
        <p:spPr>
          <a:xfrm>
            <a:off x="169278" y="1604546"/>
            <a:ext cx="8635676" cy="5756493"/>
          </a:xfrm>
          <a:prstGeom prst="rect">
            <a:avLst/>
          </a:prstGeom>
        </p:spPr>
      </p:pic>
      <p:sp>
        <p:nvSpPr>
          <p:cNvPr id="6" name="TextBox 5">
            <a:extLst>
              <a:ext uri="{FF2B5EF4-FFF2-40B4-BE49-F238E27FC236}">
                <a16:creationId xmlns:a16="http://schemas.microsoft.com/office/drawing/2014/main" id="{FBF88D12-B7CF-03BC-9E06-C536B8A04FD8}"/>
              </a:ext>
            </a:extLst>
          </p:cNvPr>
          <p:cNvSpPr txBox="1"/>
          <p:nvPr/>
        </p:nvSpPr>
        <p:spPr>
          <a:xfrm>
            <a:off x="3421294" y="71501"/>
            <a:ext cx="7315200" cy="724365"/>
          </a:xfrm>
          <a:prstGeom prst="rect">
            <a:avLst/>
          </a:prstGeom>
          <a:noFill/>
        </p:spPr>
        <p:txBody>
          <a:bodyPr wrap="square">
            <a:spAutoFit/>
          </a:bodyPr>
          <a:lstStyle/>
          <a:p>
            <a:pPr algn="ctr">
              <a:lnSpc>
                <a:spcPts val="5550"/>
              </a:lnSpc>
            </a:pPr>
            <a:r>
              <a:rPr lang="en-GB" sz="3200" b="1" u="sng" dirty="0">
                <a:solidFill>
                  <a:schemeClr val="tx1"/>
                </a:solidFill>
              </a:rPr>
              <a:t>Python Visualizations</a:t>
            </a:r>
            <a:endParaRPr lang="en-US" sz="3200" b="1" u="sng" dirty="0">
              <a:solidFill>
                <a:schemeClr val="tx1"/>
              </a:solidFill>
            </a:endParaRPr>
          </a:p>
        </p:txBody>
      </p:sp>
      <p:sp>
        <p:nvSpPr>
          <p:cNvPr id="8" name="TextBox 7">
            <a:extLst>
              <a:ext uri="{FF2B5EF4-FFF2-40B4-BE49-F238E27FC236}">
                <a16:creationId xmlns:a16="http://schemas.microsoft.com/office/drawing/2014/main" id="{13DC588C-ED49-9002-256E-29868F073E56}"/>
              </a:ext>
            </a:extLst>
          </p:cNvPr>
          <p:cNvSpPr txBox="1"/>
          <p:nvPr/>
        </p:nvSpPr>
        <p:spPr>
          <a:xfrm>
            <a:off x="9051533" y="1666636"/>
            <a:ext cx="5147354" cy="5632311"/>
          </a:xfrm>
          <a:prstGeom prst="rect">
            <a:avLst/>
          </a:prstGeom>
          <a:noFill/>
        </p:spPr>
        <p:txBody>
          <a:bodyPr wrap="square">
            <a:spAutoFit/>
          </a:bodyPr>
          <a:lstStyle/>
          <a:p>
            <a:r>
              <a:rPr lang="en-GB" sz="4000" b="1" dirty="0">
                <a:solidFill>
                  <a:schemeClr val="tx1"/>
                </a:solidFill>
                <a:effectLst>
                  <a:outerShdw blurRad="38100" dist="38100" dir="2700000" algn="tl">
                    <a:srgbClr val="000000">
                      <a:alpha val="43137"/>
                    </a:srgbClr>
                  </a:outerShdw>
                </a:effectLst>
              </a:rPr>
              <a:t>Box Plot: Scores by Gender – Highlights that female students outperform males in reading and writing, whereas male students achieve higher scores in math.</a:t>
            </a:r>
            <a:endParaRPr lang="en-NG" sz="40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9210949"/>
      </p:ext>
    </p:extLst>
  </p:cSld>
  <p:clrMapOvr>
    <a:masterClrMapping/>
  </p:clrMapOvr>
  <p:transition>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59512-10AF-3D73-D3A7-3B8DB77E91D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4CCE6BB-514E-2FEA-59D0-3AF1A46A303D}"/>
              </a:ext>
            </a:extLst>
          </p:cNvPr>
          <p:cNvSpPr/>
          <p:nvPr/>
        </p:nvSpPr>
        <p:spPr>
          <a:xfrm>
            <a:off x="4682884" y="88309"/>
            <a:ext cx="5721429" cy="708779"/>
          </a:xfrm>
          <a:prstGeom prst="rect">
            <a:avLst/>
          </a:prstGeom>
          <a:noFill/>
          <a:ln/>
        </p:spPr>
        <p:txBody>
          <a:bodyPr wrap="none" lIns="0" tIns="0" rIns="0" bIns="0" rtlCol="0" anchor="t"/>
          <a:lstStyle/>
          <a:p>
            <a:pPr algn="ctr">
              <a:lnSpc>
                <a:spcPts val="5550"/>
              </a:lnSpc>
            </a:pPr>
            <a:r>
              <a:rPr lang="en-GB" sz="3200" b="1" u="sng" dirty="0">
                <a:solidFill>
                  <a:schemeClr val="tx1"/>
                </a:solidFill>
              </a:rPr>
              <a:t>Python Visualizations</a:t>
            </a:r>
            <a:endParaRPr lang="en-US" sz="3200" b="1" u="sng" dirty="0">
              <a:solidFill>
                <a:schemeClr val="tx1"/>
              </a:solidFill>
            </a:endParaRPr>
          </a:p>
        </p:txBody>
      </p:sp>
      <p:pic>
        <p:nvPicPr>
          <p:cNvPr id="19" name="Picture 18" descr="A group of blue boxes with black lines&#10;&#10;AI-generated content may be incorrect.">
            <a:extLst>
              <a:ext uri="{FF2B5EF4-FFF2-40B4-BE49-F238E27FC236}">
                <a16:creationId xmlns:a16="http://schemas.microsoft.com/office/drawing/2014/main" id="{AB87DFCB-F4A2-DF9E-A14C-90D95518E389}"/>
              </a:ext>
            </a:extLst>
          </p:cNvPr>
          <p:cNvPicPr>
            <a:picLocks noChangeAspect="1"/>
          </p:cNvPicPr>
          <p:nvPr/>
        </p:nvPicPr>
        <p:blipFill>
          <a:blip r:embed="rId3"/>
          <a:stretch>
            <a:fillRect/>
          </a:stretch>
        </p:blipFill>
        <p:spPr>
          <a:xfrm>
            <a:off x="260102" y="1134319"/>
            <a:ext cx="8346250" cy="6447099"/>
          </a:xfrm>
          <a:prstGeom prst="rect">
            <a:avLst/>
          </a:prstGeom>
        </p:spPr>
      </p:pic>
      <p:sp>
        <p:nvSpPr>
          <p:cNvPr id="2" name="TextBox 1">
            <a:extLst>
              <a:ext uri="{FF2B5EF4-FFF2-40B4-BE49-F238E27FC236}">
                <a16:creationId xmlns:a16="http://schemas.microsoft.com/office/drawing/2014/main" id="{C5D6C817-B426-CA41-5AC2-DC7628C67997}"/>
              </a:ext>
            </a:extLst>
          </p:cNvPr>
          <p:cNvSpPr txBox="1"/>
          <p:nvPr/>
        </p:nvSpPr>
        <p:spPr>
          <a:xfrm>
            <a:off x="8928245" y="1606421"/>
            <a:ext cx="5342560" cy="5632311"/>
          </a:xfrm>
          <a:prstGeom prst="rect">
            <a:avLst/>
          </a:prstGeom>
          <a:noFill/>
        </p:spPr>
        <p:txBody>
          <a:bodyPr wrap="square" rtlCol="0">
            <a:spAutoFit/>
          </a:bodyPr>
          <a:lstStyle/>
          <a:p>
            <a:r>
              <a:rPr lang="en-GB" sz="4000" b="1" dirty="0">
                <a:solidFill>
                  <a:schemeClr val="tx1"/>
                </a:solidFill>
                <a:effectLst>
                  <a:outerShdw blurRad="38100" dist="38100" dir="2700000" algn="tl">
                    <a:srgbClr val="000000">
                      <a:alpha val="43137"/>
                    </a:srgbClr>
                  </a:outerShdw>
                </a:effectLst>
              </a:rPr>
              <a:t>Box Plot: Scores by Gender – Illustrates that female students tend to perform better in reading and writing, while male students show stronger performance in math</a:t>
            </a:r>
            <a:endParaRPr lang="en-NG" sz="40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2831089"/>
      </p:ext>
    </p:extLst>
  </p:cSld>
  <p:clrMapOvr>
    <a:masterClrMapping/>
  </p:clrMapOvr>
  <p:transition>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48166-3D6D-334C-1EB9-B1DEC5B3273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AD9A2F9-7713-E9A2-511C-80F3B01746FB}"/>
              </a:ext>
            </a:extLst>
          </p:cNvPr>
          <p:cNvSpPr/>
          <p:nvPr/>
        </p:nvSpPr>
        <p:spPr>
          <a:xfrm>
            <a:off x="4454485" y="88309"/>
            <a:ext cx="5721429" cy="708779"/>
          </a:xfrm>
          <a:prstGeom prst="rect">
            <a:avLst/>
          </a:prstGeom>
          <a:noFill/>
          <a:ln/>
        </p:spPr>
        <p:txBody>
          <a:bodyPr wrap="none" lIns="0" tIns="0" rIns="0" bIns="0" rtlCol="0" anchor="t"/>
          <a:lstStyle/>
          <a:p>
            <a:pPr algn="ctr">
              <a:lnSpc>
                <a:spcPts val="5550"/>
              </a:lnSpc>
            </a:pPr>
            <a:r>
              <a:rPr lang="en-GB" sz="3200" b="1" u="sng" dirty="0">
                <a:solidFill>
                  <a:schemeClr val="tx1"/>
                </a:solidFill>
              </a:rPr>
              <a:t>Python Visualizations</a:t>
            </a:r>
            <a:endParaRPr lang="en-US" sz="3200" b="1" u="sng" dirty="0">
              <a:solidFill>
                <a:schemeClr val="tx1"/>
              </a:solidFill>
            </a:endParaRPr>
          </a:p>
        </p:txBody>
      </p:sp>
      <p:pic>
        <p:nvPicPr>
          <p:cNvPr id="19" name="Picture 18">
            <a:extLst>
              <a:ext uri="{FF2B5EF4-FFF2-40B4-BE49-F238E27FC236}">
                <a16:creationId xmlns:a16="http://schemas.microsoft.com/office/drawing/2014/main" id="{D70015A3-D757-7135-23A4-397C8FAB6C67}"/>
              </a:ext>
            </a:extLst>
          </p:cNvPr>
          <p:cNvPicPr>
            <a:picLocks noChangeAspect="1"/>
          </p:cNvPicPr>
          <p:nvPr/>
        </p:nvPicPr>
        <p:blipFill>
          <a:blip r:embed="rId3"/>
          <a:srcRect/>
          <a:stretch/>
        </p:blipFill>
        <p:spPr>
          <a:xfrm>
            <a:off x="260102" y="1353483"/>
            <a:ext cx="8346250" cy="6008771"/>
          </a:xfrm>
          <a:prstGeom prst="rect">
            <a:avLst/>
          </a:prstGeom>
        </p:spPr>
      </p:pic>
      <p:sp>
        <p:nvSpPr>
          <p:cNvPr id="2" name="TextBox 1">
            <a:extLst>
              <a:ext uri="{FF2B5EF4-FFF2-40B4-BE49-F238E27FC236}">
                <a16:creationId xmlns:a16="http://schemas.microsoft.com/office/drawing/2014/main" id="{A2A88F6D-E335-31C1-CC15-C6402EF6E993}"/>
              </a:ext>
            </a:extLst>
          </p:cNvPr>
          <p:cNvSpPr txBox="1"/>
          <p:nvPr/>
        </p:nvSpPr>
        <p:spPr>
          <a:xfrm>
            <a:off x="8928245" y="3002758"/>
            <a:ext cx="5342560" cy="3785652"/>
          </a:xfrm>
          <a:prstGeom prst="rect">
            <a:avLst/>
          </a:prstGeom>
          <a:noFill/>
        </p:spPr>
        <p:txBody>
          <a:bodyPr wrap="square" rtlCol="0">
            <a:spAutoFit/>
          </a:bodyPr>
          <a:lstStyle/>
          <a:p>
            <a:r>
              <a:rPr lang="en-GB" sz="4000" b="1" dirty="0">
                <a:solidFill>
                  <a:schemeClr val="tx1"/>
                </a:solidFill>
                <a:effectLst>
                  <a:outerShdw blurRad="38100" dist="38100" dir="2700000" algn="tl">
                    <a:srgbClr val="000000">
                      <a:alpha val="43137"/>
                    </a:srgbClr>
                  </a:outerShdw>
                </a:effectLst>
              </a:rPr>
              <a:t>Bar Chart: Parental Education – Explains how parental education affected student performance.</a:t>
            </a:r>
          </a:p>
        </p:txBody>
      </p:sp>
    </p:spTree>
    <p:extLst>
      <p:ext uri="{BB962C8B-B14F-4D97-AF65-F5344CB8AC3E}">
        <p14:creationId xmlns:p14="http://schemas.microsoft.com/office/powerpoint/2010/main" val="2819016170"/>
      </p:ext>
    </p:extLst>
  </p:cSld>
  <p:clrMapOvr>
    <a:masterClrMapping/>
  </p:clrMapOvr>
  <p:transition>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75F1C-3859-F07D-3D2C-E080E958BA4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9D6A72A-205B-F0AD-A7FD-91DC91F04E4B}"/>
              </a:ext>
            </a:extLst>
          </p:cNvPr>
          <p:cNvSpPr/>
          <p:nvPr/>
        </p:nvSpPr>
        <p:spPr>
          <a:xfrm>
            <a:off x="4454485" y="88309"/>
            <a:ext cx="5721429" cy="708779"/>
          </a:xfrm>
          <a:prstGeom prst="rect">
            <a:avLst/>
          </a:prstGeom>
          <a:noFill/>
          <a:ln/>
        </p:spPr>
        <p:txBody>
          <a:bodyPr wrap="none" lIns="0" tIns="0" rIns="0" bIns="0" rtlCol="0" anchor="t"/>
          <a:lstStyle/>
          <a:p>
            <a:pPr algn="ctr">
              <a:lnSpc>
                <a:spcPts val="5550"/>
              </a:lnSpc>
            </a:pPr>
            <a:r>
              <a:rPr lang="en-GB" sz="3200" b="1" u="sng" dirty="0">
                <a:solidFill>
                  <a:schemeClr val="tx1"/>
                </a:solidFill>
              </a:rPr>
              <a:t>Python Visualizations</a:t>
            </a:r>
            <a:endParaRPr lang="en-US" sz="3200" b="1" u="sng" dirty="0">
              <a:solidFill>
                <a:schemeClr val="tx1"/>
              </a:solidFill>
            </a:endParaRPr>
          </a:p>
        </p:txBody>
      </p:sp>
      <p:pic>
        <p:nvPicPr>
          <p:cNvPr id="19" name="Picture 18">
            <a:extLst>
              <a:ext uri="{FF2B5EF4-FFF2-40B4-BE49-F238E27FC236}">
                <a16:creationId xmlns:a16="http://schemas.microsoft.com/office/drawing/2014/main" id="{85FCAA48-B5A5-2877-1082-C72462F02525}"/>
              </a:ext>
            </a:extLst>
          </p:cNvPr>
          <p:cNvPicPr>
            <a:picLocks noChangeAspect="1"/>
          </p:cNvPicPr>
          <p:nvPr/>
        </p:nvPicPr>
        <p:blipFill>
          <a:blip r:embed="rId3"/>
          <a:srcRect/>
          <a:stretch/>
        </p:blipFill>
        <p:spPr>
          <a:xfrm>
            <a:off x="504709" y="1230193"/>
            <a:ext cx="7323143" cy="6563495"/>
          </a:xfrm>
          <a:prstGeom prst="rect">
            <a:avLst/>
          </a:prstGeom>
        </p:spPr>
      </p:pic>
      <p:sp>
        <p:nvSpPr>
          <p:cNvPr id="2" name="TextBox 1">
            <a:extLst>
              <a:ext uri="{FF2B5EF4-FFF2-40B4-BE49-F238E27FC236}">
                <a16:creationId xmlns:a16="http://schemas.microsoft.com/office/drawing/2014/main" id="{11690107-6D65-79C4-AD3F-E84713E59C0C}"/>
              </a:ext>
            </a:extLst>
          </p:cNvPr>
          <p:cNvSpPr txBox="1"/>
          <p:nvPr/>
        </p:nvSpPr>
        <p:spPr>
          <a:xfrm>
            <a:off x="8147408" y="1839075"/>
            <a:ext cx="5721429" cy="5632311"/>
          </a:xfrm>
          <a:prstGeom prst="rect">
            <a:avLst/>
          </a:prstGeom>
          <a:noFill/>
        </p:spPr>
        <p:txBody>
          <a:bodyPr wrap="square" rtlCol="0">
            <a:spAutoFit/>
          </a:bodyPr>
          <a:lstStyle/>
          <a:p>
            <a:r>
              <a:rPr lang="en-GB" sz="4000" b="1" dirty="0">
                <a:solidFill>
                  <a:schemeClr val="tx1"/>
                </a:solidFill>
                <a:effectLst>
                  <a:outerShdw blurRad="38100" dist="38100" dir="2700000" algn="tl">
                    <a:srgbClr val="000000">
                      <a:alpha val="43137"/>
                    </a:srgbClr>
                  </a:outerShdw>
                </a:effectLst>
              </a:rPr>
              <a:t>Bar Chart: Lunch Type – Shows that students receiving standard lunch consistently perform better than those on free or reduced lunch, indicating a link to socioeconomic status.</a:t>
            </a:r>
          </a:p>
        </p:txBody>
      </p:sp>
    </p:spTree>
    <p:extLst>
      <p:ext uri="{BB962C8B-B14F-4D97-AF65-F5344CB8AC3E}">
        <p14:creationId xmlns:p14="http://schemas.microsoft.com/office/powerpoint/2010/main" val="2557200574"/>
      </p:ext>
    </p:extLst>
  </p:cSld>
  <p:clrMapOvr>
    <a:masterClrMapping/>
  </p:clrMapOvr>
  <p:transition>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DE04989-2408-C896-FAA6-7382D5B8062D}"/>
              </a:ext>
            </a:extLst>
          </p:cNvPr>
          <p:cNvSpPr txBox="1"/>
          <p:nvPr/>
        </p:nvSpPr>
        <p:spPr>
          <a:xfrm>
            <a:off x="11342667" y="507578"/>
            <a:ext cx="2599364" cy="7201972"/>
          </a:xfrm>
          <a:prstGeom prst="rect">
            <a:avLst/>
          </a:prstGeom>
          <a:noFill/>
        </p:spPr>
        <p:txBody>
          <a:bodyPr wrap="square" rtlCol="0">
            <a:spAutoFit/>
          </a:bodyPr>
          <a:lstStyle/>
          <a:p>
            <a:pPr marL="342900" indent="-342900">
              <a:buFont typeface="Arial" panose="020B0604020202020204" pitchFamily="34" charset="0"/>
              <a:buChar char="•"/>
            </a:pPr>
            <a:r>
              <a:rPr lang="en-GB" sz="2200" b="1" dirty="0">
                <a:solidFill>
                  <a:schemeClr val="tx1"/>
                </a:solidFill>
                <a:effectLst>
                  <a:outerShdw blurRad="38100" dist="38100" dir="2700000" algn="tl">
                    <a:srgbClr val="000000">
                      <a:alpha val="43137"/>
                    </a:srgbClr>
                  </a:outerShdw>
                </a:effectLst>
              </a:rPr>
              <a:t>This interactive Power BI dashboard visualizes student performance across math, reading, and writing, with dynamic filters for gender, parental education, lunch status, and test preparation to uncover key demographic insights and performance trends</a:t>
            </a:r>
            <a:endParaRPr lang="en-NG" sz="2200" b="1" dirty="0">
              <a:solidFill>
                <a:schemeClr val="tx1"/>
              </a:solidFill>
              <a:effectLst>
                <a:outerShdw blurRad="38100" dist="38100" dir="2700000" algn="tl">
                  <a:srgbClr val="000000">
                    <a:alpha val="43137"/>
                  </a:srgbClr>
                </a:outerShdw>
              </a:effectLst>
            </a:endParaRPr>
          </a:p>
        </p:txBody>
      </p:sp>
      <p:pic>
        <p:nvPicPr>
          <p:cNvPr id="18" name="Picture 17" descr="A screenshot of a computer&#10;&#10;AI-generated content may be incorrect.">
            <a:extLst>
              <a:ext uri="{FF2B5EF4-FFF2-40B4-BE49-F238E27FC236}">
                <a16:creationId xmlns:a16="http://schemas.microsoft.com/office/drawing/2014/main" id="{5991A113-1033-B5B6-3082-73351522442E}"/>
              </a:ext>
            </a:extLst>
          </p:cNvPr>
          <p:cNvPicPr>
            <a:picLocks noChangeAspect="1"/>
          </p:cNvPicPr>
          <p:nvPr/>
        </p:nvPicPr>
        <p:blipFill>
          <a:blip r:embed="rId3"/>
          <a:stretch>
            <a:fillRect/>
          </a:stretch>
        </p:blipFill>
        <p:spPr>
          <a:xfrm>
            <a:off x="249506" y="269354"/>
            <a:ext cx="10784940" cy="7723940"/>
          </a:xfrm>
          <a:prstGeom prst="rect">
            <a:avLst/>
          </a:prstGeom>
        </p:spPr>
      </p:pic>
    </p:spTree>
  </p:cSld>
  <p:clrMapOvr>
    <a:masterClrMapping/>
  </p:clrMapOvr>
  <p:transition>
    <p:split orient="vert"/>
  </p:transition>
</p:sld>
</file>

<file path=ppt/theme/_rels/theme10.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Asensial Malta Theme1">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sensial Malta Theme1" id="{26D74DF7-4BBC-4CB7-80C1-F02F4F1DEE79}" vid="{436C6185-06D8-4131-A999-86780C96648A}"/>
    </a:ext>
  </a:extLst>
</a:theme>
</file>

<file path=ppt/theme/theme10.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Asensial Malta Theme1</Template>
  <TotalTime>112</TotalTime>
  <Words>629</Words>
  <Application>Microsoft Office PowerPoint</Application>
  <PresentationFormat>Custom</PresentationFormat>
  <Paragraphs>85</Paragraphs>
  <Slides>13</Slides>
  <Notes>13</Notes>
  <HiddenSlides>0</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13</vt:i4>
      </vt:variant>
    </vt:vector>
  </HeadingPairs>
  <TitlesOfParts>
    <vt:vector size="32" baseType="lpstr">
      <vt:lpstr>Arial</vt:lpstr>
      <vt:lpstr>Times New Roman</vt:lpstr>
      <vt:lpstr>Inter Bold</vt:lpstr>
      <vt:lpstr>Calibri</vt:lpstr>
      <vt:lpstr>Inter</vt:lpstr>
      <vt:lpstr>Century Gothic</vt:lpstr>
      <vt:lpstr>Play</vt:lpstr>
      <vt:lpstr>Anton</vt:lpstr>
      <vt:lpstr>Instrument Sans Medium</vt:lpstr>
      <vt:lpstr>Asensial Malta Theme1</vt:lpstr>
      <vt:lpstr>9_Ascencia Malta Template Business School</vt:lpstr>
      <vt:lpstr>Ascencia Malta Template Business School</vt:lpstr>
      <vt:lpstr>1_Ascencia Malta Template Business School</vt:lpstr>
      <vt:lpstr>2_Ascencia Malta Template Business School</vt:lpstr>
      <vt:lpstr>4_Ascencia Malta Template Business School</vt:lpstr>
      <vt:lpstr>5_Ascencia Malta Template Business School</vt:lpstr>
      <vt:lpstr>6_Ascencia Malta Template Business School</vt:lpstr>
      <vt:lpstr>8_Ascencia Malta Template Business School</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Alabetutu</dc:creator>
  <cp:lastModifiedBy>Branson Ebikonbo-owei Ofiyai</cp:lastModifiedBy>
  <cp:revision>4</cp:revision>
  <dcterms:created xsi:type="dcterms:W3CDTF">2025-06-24T00:13:39Z</dcterms:created>
  <dcterms:modified xsi:type="dcterms:W3CDTF">2025-06-24T14:28:59Z</dcterms:modified>
</cp:coreProperties>
</file>